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3" r:id="rId4"/>
    <p:sldId id="262" r:id="rId5"/>
    <p:sldId id="264" r:id="rId6"/>
    <p:sldId id="265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3CF3F9-F931-4C19-BE04-B873D9A5537D}" v="2203" dt="2022-03-15T18:40:16.215"/>
    <p1510:client id="{457F7B06-64F3-E281-93B9-5F7E1101BC86}" v="10" dt="2022-03-15T18:47:59.978"/>
    <p1510:client id="{4A87F305-81AB-AC2B-A66B-F2187A555E26}" v="19" dt="2022-03-15T18:50:38.595"/>
    <p1510:client id="{5A5A09E4-1810-FD41-31B2-ECF6854E0910}" v="52" dt="2022-03-16T08:43:05.076"/>
    <p1510:client id="{675DE4C4-BFCB-6304-8DDB-D98F3ED7FB4A}" v="3" dt="2022-03-16T09:50:46.800"/>
    <p1510:client id="{C77B190F-2336-AEED-2FCC-A337F90F7F82}" v="230" dt="2022-03-16T08:59:56.688"/>
    <p1510:client id="{D3385941-A2E5-4EAE-FA91-FB60C3EBD553}" v="121" dt="2022-03-15T18:54:39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el Coucke" userId="S::r0845586@student.vives.be::603a940e-d5b2-4d7b-b85a-19baee7b9f6e" providerId="AD" clId="Web-{4A87F305-81AB-AC2B-A66B-F2187A555E26}"/>
    <pc:docChg chg="modSld">
      <pc:chgData name="Emiel Coucke" userId="S::r0845586@student.vives.be::603a940e-d5b2-4d7b-b85a-19baee7b9f6e" providerId="AD" clId="Web-{4A87F305-81AB-AC2B-A66B-F2187A555E26}" dt="2022-03-15T18:50:37.673" v="20" actId="20577"/>
      <pc:docMkLst>
        <pc:docMk/>
      </pc:docMkLst>
      <pc:sldChg chg="modSp">
        <pc:chgData name="Emiel Coucke" userId="S::r0845586@student.vives.be::603a940e-d5b2-4d7b-b85a-19baee7b9f6e" providerId="AD" clId="Web-{4A87F305-81AB-AC2B-A66B-F2187A555E26}" dt="2022-03-15T18:50:37.673" v="20" actId="20577"/>
        <pc:sldMkLst>
          <pc:docMk/>
          <pc:sldMk cId="1954295930" sldId="261"/>
        </pc:sldMkLst>
        <pc:spChg chg="mod">
          <ac:chgData name="Emiel Coucke" userId="S::r0845586@student.vives.be::603a940e-d5b2-4d7b-b85a-19baee7b9f6e" providerId="AD" clId="Web-{4A87F305-81AB-AC2B-A66B-F2187A555E26}" dt="2022-03-15T18:50:37.673" v="20" actId="20577"/>
          <ac:spMkLst>
            <pc:docMk/>
            <pc:sldMk cId="1954295930" sldId="261"/>
            <ac:spMk id="6" creationId="{EB015979-C079-4864-BD14-AB641E325785}"/>
          </ac:spMkLst>
        </pc:spChg>
      </pc:sldChg>
      <pc:sldChg chg="modSp">
        <pc:chgData name="Emiel Coucke" userId="S::r0845586@student.vives.be::603a940e-d5b2-4d7b-b85a-19baee7b9f6e" providerId="AD" clId="Web-{4A87F305-81AB-AC2B-A66B-F2187A555E26}" dt="2022-03-15T18:49:51.016" v="11" actId="20577"/>
        <pc:sldMkLst>
          <pc:docMk/>
          <pc:sldMk cId="578674056" sldId="264"/>
        </pc:sldMkLst>
        <pc:spChg chg="mod">
          <ac:chgData name="Emiel Coucke" userId="S::r0845586@student.vives.be::603a940e-d5b2-4d7b-b85a-19baee7b9f6e" providerId="AD" clId="Web-{4A87F305-81AB-AC2B-A66B-F2187A555E26}" dt="2022-03-15T18:49:51.016" v="11" actId="20577"/>
          <ac:spMkLst>
            <pc:docMk/>
            <pc:sldMk cId="578674056" sldId="264"/>
            <ac:spMk id="5" creationId="{C2E7E219-AFAD-43F6-978B-E24FE828CE12}"/>
          </ac:spMkLst>
        </pc:spChg>
      </pc:sldChg>
    </pc:docChg>
  </pc:docChgLst>
  <pc:docChgLst>
    <pc:chgData name="Emiel Coucke" userId="603a940e-d5b2-4d7b-b85a-19baee7b9f6e" providerId="ADAL" clId="{343CF3F9-F931-4C19-BE04-B873D9A5537D}"/>
    <pc:docChg chg="custSel addSld delSld modSld">
      <pc:chgData name="Emiel Coucke" userId="603a940e-d5b2-4d7b-b85a-19baee7b9f6e" providerId="ADAL" clId="{343CF3F9-F931-4C19-BE04-B873D9A5537D}" dt="2022-03-15T18:40:16.215" v="2210" actId="20577"/>
      <pc:docMkLst>
        <pc:docMk/>
      </pc:docMkLst>
      <pc:sldChg chg="del">
        <pc:chgData name="Emiel Coucke" userId="603a940e-d5b2-4d7b-b85a-19baee7b9f6e" providerId="ADAL" clId="{343CF3F9-F931-4C19-BE04-B873D9A5537D}" dt="2022-03-15T18:17:54.273" v="8" actId="47"/>
        <pc:sldMkLst>
          <pc:docMk/>
          <pc:sldMk cId="3351439039" sldId="256"/>
        </pc:sldMkLst>
      </pc:sldChg>
      <pc:sldChg chg="delSp add setBg delDesignElem">
        <pc:chgData name="Emiel Coucke" userId="603a940e-d5b2-4d7b-b85a-19baee7b9f6e" providerId="ADAL" clId="{343CF3F9-F931-4C19-BE04-B873D9A5537D}" dt="2022-03-15T18:17:51.461" v="1"/>
        <pc:sldMkLst>
          <pc:docMk/>
          <pc:sldMk cId="2012446912" sldId="260"/>
        </pc:sldMkLst>
        <pc:spChg chg="del">
          <ac:chgData name="Emiel Coucke" userId="603a940e-d5b2-4d7b-b85a-19baee7b9f6e" providerId="ADAL" clId="{343CF3F9-F931-4C19-BE04-B873D9A5537D}" dt="2022-03-15T18:17:51.461" v="1"/>
          <ac:spMkLst>
            <pc:docMk/>
            <pc:sldMk cId="2012446912" sldId="260"/>
            <ac:spMk id="14" creationId="{E49CC64F-7275-4E33-961B-0C5CDC439875}"/>
          </ac:spMkLst>
        </pc:spChg>
      </pc:sldChg>
      <pc:sldChg chg="modSp add mod">
        <pc:chgData name="Emiel Coucke" userId="603a940e-d5b2-4d7b-b85a-19baee7b9f6e" providerId="ADAL" clId="{343CF3F9-F931-4C19-BE04-B873D9A5537D}" dt="2022-03-15T18:21:38.632" v="280" actId="20577"/>
        <pc:sldMkLst>
          <pc:docMk/>
          <pc:sldMk cId="1954295930" sldId="261"/>
        </pc:sldMkLst>
        <pc:spChg chg="mod">
          <ac:chgData name="Emiel Coucke" userId="603a940e-d5b2-4d7b-b85a-19baee7b9f6e" providerId="ADAL" clId="{343CF3F9-F931-4C19-BE04-B873D9A5537D}" dt="2022-03-15T18:17:51.713" v="3" actId="27636"/>
          <ac:spMkLst>
            <pc:docMk/>
            <pc:sldMk cId="1954295930" sldId="261"/>
            <ac:spMk id="5" creationId="{EDCFFC91-35C7-4089-84FC-3ED0E185AC6E}"/>
          </ac:spMkLst>
        </pc:spChg>
        <pc:spChg chg="mod">
          <ac:chgData name="Emiel Coucke" userId="603a940e-d5b2-4d7b-b85a-19baee7b9f6e" providerId="ADAL" clId="{343CF3F9-F931-4C19-BE04-B873D9A5537D}" dt="2022-03-15T18:21:38.632" v="280" actId="20577"/>
          <ac:spMkLst>
            <pc:docMk/>
            <pc:sldMk cId="1954295930" sldId="261"/>
            <ac:spMk id="6" creationId="{EB015979-C079-4864-BD14-AB641E325785}"/>
          </ac:spMkLst>
        </pc:spChg>
      </pc:sldChg>
      <pc:sldChg chg="modSp add mod">
        <pc:chgData name="Emiel Coucke" userId="603a940e-d5b2-4d7b-b85a-19baee7b9f6e" providerId="ADAL" clId="{343CF3F9-F931-4C19-BE04-B873D9A5537D}" dt="2022-03-15T18:25:30.186" v="673" actId="5793"/>
        <pc:sldMkLst>
          <pc:docMk/>
          <pc:sldMk cId="3803489235" sldId="262"/>
        </pc:sldMkLst>
        <pc:spChg chg="mod">
          <ac:chgData name="Emiel Coucke" userId="603a940e-d5b2-4d7b-b85a-19baee7b9f6e" providerId="ADAL" clId="{343CF3F9-F931-4C19-BE04-B873D9A5537D}" dt="2022-03-15T18:17:51.729" v="6" actId="27636"/>
          <ac:spMkLst>
            <pc:docMk/>
            <pc:sldMk cId="3803489235" sldId="262"/>
            <ac:spMk id="5" creationId="{EDCFFC91-35C7-4089-84FC-3ED0E185AC6E}"/>
          </ac:spMkLst>
        </pc:spChg>
        <pc:spChg chg="mod">
          <ac:chgData name="Emiel Coucke" userId="603a940e-d5b2-4d7b-b85a-19baee7b9f6e" providerId="ADAL" clId="{343CF3F9-F931-4C19-BE04-B873D9A5537D}" dt="2022-03-15T18:25:30.186" v="673" actId="5793"/>
          <ac:spMkLst>
            <pc:docMk/>
            <pc:sldMk cId="3803489235" sldId="262"/>
            <ac:spMk id="6" creationId="{EB015979-C079-4864-BD14-AB641E325785}"/>
          </ac:spMkLst>
        </pc:spChg>
      </pc:sldChg>
      <pc:sldChg chg="modSp add mod">
        <pc:chgData name="Emiel Coucke" userId="603a940e-d5b2-4d7b-b85a-19baee7b9f6e" providerId="ADAL" clId="{343CF3F9-F931-4C19-BE04-B873D9A5537D}" dt="2022-03-15T18:23:58.032" v="582" actId="20577"/>
        <pc:sldMkLst>
          <pc:docMk/>
          <pc:sldMk cId="2465875514" sldId="263"/>
        </pc:sldMkLst>
        <pc:spChg chg="mod">
          <ac:chgData name="Emiel Coucke" userId="603a940e-d5b2-4d7b-b85a-19baee7b9f6e" providerId="ADAL" clId="{343CF3F9-F931-4C19-BE04-B873D9A5537D}" dt="2022-03-15T18:17:51.725" v="5" actId="27636"/>
          <ac:spMkLst>
            <pc:docMk/>
            <pc:sldMk cId="2465875514" sldId="263"/>
            <ac:spMk id="4" creationId="{D19C5456-5F8E-40DC-BA5A-195D8FD9BAA4}"/>
          </ac:spMkLst>
        </pc:spChg>
        <pc:spChg chg="mod">
          <ac:chgData name="Emiel Coucke" userId="603a940e-d5b2-4d7b-b85a-19baee7b9f6e" providerId="ADAL" clId="{343CF3F9-F931-4C19-BE04-B873D9A5537D}" dt="2022-03-15T18:23:58.032" v="582" actId="20577"/>
          <ac:spMkLst>
            <pc:docMk/>
            <pc:sldMk cId="2465875514" sldId="263"/>
            <ac:spMk id="5" creationId="{C2E7E219-AFAD-43F6-978B-E24FE828CE12}"/>
          </ac:spMkLst>
        </pc:spChg>
      </pc:sldChg>
      <pc:sldChg chg="addSp modSp add mod">
        <pc:chgData name="Emiel Coucke" userId="603a940e-d5b2-4d7b-b85a-19baee7b9f6e" providerId="ADAL" clId="{343CF3F9-F931-4C19-BE04-B873D9A5537D}" dt="2022-03-15T18:40:16.215" v="2210" actId="20577"/>
        <pc:sldMkLst>
          <pc:docMk/>
          <pc:sldMk cId="578674056" sldId="264"/>
        </pc:sldMkLst>
        <pc:spChg chg="mod">
          <ac:chgData name="Emiel Coucke" userId="603a940e-d5b2-4d7b-b85a-19baee7b9f6e" providerId="ADAL" clId="{343CF3F9-F931-4C19-BE04-B873D9A5537D}" dt="2022-03-15T18:17:51.737" v="7" actId="27636"/>
          <ac:spMkLst>
            <pc:docMk/>
            <pc:sldMk cId="578674056" sldId="264"/>
            <ac:spMk id="4" creationId="{D19C5456-5F8E-40DC-BA5A-195D8FD9BAA4}"/>
          </ac:spMkLst>
        </pc:spChg>
        <pc:spChg chg="mod">
          <ac:chgData name="Emiel Coucke" userId="603a940e-d5b2-4d7b-b85a-19baee7b9f6e" providerId="ADAL" clId="{343CF3F9-F931-4C19-BE04-B873D9A5537D}" dt="2022-03-15T18:40:16.215" v="2210" actId="20577"/>
          <ac:spMkLst>
            <pc:docMk/>
            <pc:sldMk cId="578674056" sldId="264"/>
            <ac:spMk id="5" creationId="{C2E7E219-AFAD-43F6-978B-E24FE828CE12}"/>
          </ac:spMkLst>
        </pc:spChg>
        <pc:picChg chg="add mod">
          <ac:chgData name="Emiel Coucke" userId="603a940e-d5b2-4d7b-b85a-19baee7b9f6e" providerId="ADAL" clId="{343CF3F9-F931-4C19-BE04-B873D9A5537D}" dt="2022-03-15T18:39:45.278" v="2202" actId="1076"/>
          <ac:picMkLst>
            <pc:docMk/>
            <pc:sldMk cId="578674056" sldId="264"/>
            <ac:picMk id="7" creationId="{C3B90317-B124-4593-B24D-01B19E47FA0F}"/>
          </ac:picMkLst>
        </pc:picChg>
      </pc:sldChg>
      <pc:sldChg chg="delSp modSp add mod">
        <pc:chgData name="Emiel Coucke" userId="603a940e-d5b2-4d7b-b85a-19baee7b9f6e" providerId="ADAL" clId="{343CF3F9-F931-4C19-BE04-B873D9A5537D}" dt="2022-03-15T18:38:54.414" v="2180" actId="20577"/>
        <pc:sldMkLst>
          <pc:docMk/>
          <pc:sldMk cId="2805489401" sldId="265"/>
        </pc:sldMkLst>
        <pc:spChg chg="mod">
          <ac:chgData name="Emiel Coucke" userId="603a940e-d5b2-4d7b-b85a-19baee7b9f6e" providerId="ADAL" clId="{343CF3F9-F931-4C19-BE04-B873D9A5537D}" dt="2022-03-15T18:17:51.513" v="2" actId="27636"/>
          <ac:spMkLst>
            <pc:docMk/>
            <pc:sldMk cId="2805489401" sldId="265"/>
            <ac:spMk id="4" creationId="{D19C5456-5F8E-40DC-BA5A-195D8FD9BAA4}"/>
          </ac:spMkLst>
        </pc:spChg>
        <pc:spChg chg="mod">
          <ac:chgData name="Emiel Coucke" userId="603a940e-d5b2-4d7b-b85a-19baee7b9f6e" providerId="ADAL" clId="{343CF3F9-F931-4C19-BE04-B873D9A5537D}" dt="2022-03-15T18:38:54.414" v="2180" actId="20577"/>
          <ac:spMkLst>
            <pc:docMk/>
            <pc:sldMk cId="2805489401" sldId="265"/>
            <ac:spMk id="5" creationId="{C2E7E219-AFAD-43F6-978B-E24FE828CE12}"/>
          </ac:spMkLst>
        </pc:spChg>
        <pc:picChg chg="del">
          <ac:chgData name="Emiel Coucke" userId="603a940e-d5b2-4d7b-b85a-19baee7b9f6e" providerId="ADAL" clId="{343CF3F9-F931-4C19-BE04-B873D9A5537D}" dt="2022-03-15T18:25:37.327" v="674" actId="21"/>
          <ac:picMkLst>
            <pc:docMk/>
            <pc:sldMk cId="2805489401" sldId="265"/>
            <ac:picMk id="7" creationId="{1CD4A80B-E592-48DB-A267-60E65FA55114}"/>
          </ac:picMkLst>
        </pc:picChg>
      </pc:sldChg>
    </pc:docChg>
  </pc:docChgLst>
  <pc:docChgLst>
    <pc:chgData name="Matias Vereecke" userId="S::r0833713@student.vives.be::08c6e141-3f56-46fa-b345-2df1b1e9330b" providerId="AD" clId="Web-{C77B190F-2336-AEED-2FCC-A337F90F7F82}"/>
    <pc:docChg chg="modSld">
      <pc:chgData name="Matias Vereecke" userId="S::r0833713@student.vives.be::08c6e141-3f56-46fa-b345-2df1b1e9330b" providerId="AD" clId="Web-{C77B190F-2336-AEED-2FCC-A337F90F7F82}" dt="2022-03-16T08:59:56.688" v="229" actId="20577"/>
      <pc:docMkLst>
        <pc:docMk/>
      </pc:docMkLst>
      <pc:sldChg chg="modSp">
        <pc:chgData name="Matias Vereecke" userId="S::r0833713@student.vives.be::08c6e141-3f56-46fa-b345-2df1b1e9330b" providerId="AD" clId="Web-{C77B190F-2336-AEED-2FCC-A337F90F7F82}" dt="2022-03-16T08:59:56.688" v="229" actId="20577"/>
        <pc:sldMkLst>
          <pc:docMk/>
          <pc:sldMk cId="2805489401" sldId="265"/>
        </pc:sldMkLst>
        <pc:spChg chg="mod">
          <ac:chgData name="Matias Vereecke" userId="S::r0833713@student.vives.be::08c6e141-3f56-46fa-b345-2df1b1e9330b" providerId="AD" clId="Web-{C77B190F-2336-AEED-2FCC-A337F90F7F82}" dt="2022-03-16T08:59:56.688" v="229" actId="20577"/>
          <ac:spMkLst>
            <pc:docMk/>
            <pc:sldMk cId="2805489401" sldId="265"/>
            <ac:spMk id="5" creationId="{C2E7E219-AFAD-43F6-978B-E24FE828CE12}"/>
          </ac:spMkLst>
        </pc:spChg>
      </pc:sldChg>
    </pc:docChg>
  </pc:docChgLst>
  <pc:docChgLst>
    <pc:chgData name="Matias Vereecke" userId="S::r0833713@student.vives.be::08c6e141-3f56-46fa-b345-2df1b1e9330b" providerId="AD" clId="Web-{D3385941-A2E5-4EAE-FA91-FB60C3EBD553}"/>
    <pc:docChg chg="modSld">
      <pc:chgData name="Matias Vereecke" userId="S::r0833713@student.vives.be::08c6e141-3f56-46fa-b345-2df1b1e9330b" providerId="AD" clId="Web-{D3385941-A2E5-4EAE-FA91-FB60C3EBD553}" dt="2022-03-15T18:54:39.445" v="125" actId="20577"/>
      <pc:docMkLst>
        <pc:docMk/>
      </pc:docMkLst>
      <pc:sldChg chg="modSp">
        <pc:chgData name="Matias Vereecke" userId="S::r0833713@student.vives.be::08c6e141-3f56-46fa-b345-2df1b1e9330b" providerId="AD" clId="Web-{D3385941-A2E5-4EAE-FA91-FB60C3EBD553}" dt="2022-03-15T18:54:39.445" v="125" actId="20577"/>
        <pc:sldMkLst>
          <pc:docMk/>
          <pc:sldMk cId="3803489235" sldId="262"/>
        </pc:sldMkLst>
        <pc:spChg chg="mod">
          <ac:chgData name="Matias Vereecke" userId="S::r0833713@student.vives.be::08c6e141-3f56-46fa-b345-2df1b1e9330b" providerId="AD" clId="Web-{D3385941-A2E5-4EAE-FA91-FB60C3EBD553}" dt="2022-03-15T18:54:39.445" v="125" actId="20577"/>
          <ac:spMkLst>
            <pc:docMk/>
            <pc:sldMk cId="3803489235" sldId="262"/>
            <ac:spMk id="6" creationId="{EB015979-C079-4864-BD14-AB641E325785}"/>
          </ac:spMkLst>
        </pc:spChg>
      </pc:sldChg>
    </pc:docChg>
  </pc:docChgLst>
  <pc:docChgLst>
    <pc:chgData name="Emiel Coucke" userId="S::r0845586@student.vives.be::603a940e-d5b2-4d7b-b85a-19baee7b9f6e" providerId="AD" clId="Web-{457F7B06-64F3-E281-93B9-5F7E1101BC86}"/>
    <pc:docChg chg="modSld">
      <pc:chgData name="Emiel Coucke" userId="S::r0845586@student.vives.be::603a940e-d5b2-4d7b-b85a-19baee7b9f6e" providerId="AD" clId="Web-{457F7B06-64F3-E281-93B9-5F7E1101BC86}" dt="2022-03-15T18:47:59.978" v="10" actId="20577"/>
      <pc:docMkLst>
        <pc:docMk/>
      </pc:docMkLst>
      <pc:sldChg chg="modSp">
        <pc:chgData name="Emiel Coucke" userId="S::r0845586@student.vives.be::603a940e-d5b2-4d7b-b85a-19baee7b9f6e" providerId="AD" clId="Web-{457F7B06-64F3-E281-93B9-5F7E1101BC86}" dt="2022-03-15T18:47:59.978" v="10" actId="20577"/>
        <pc:sldMkLst>
          <pc:docMk/>
          <pc:sldMk cId="578674056" sldId="264"/>
        </pc:sldMkLst>
        <pc:spChg chg="mod">
          <ac:chgData name="Emiel Coucke" userId="S::r0845586@student.vives.be::603a940e-d5b2-4d7b-b85a-19baee7b9f6e" providerId="AD" clId="Web-{457F7B06-64F3-E281-93B9-5F7E1101BC86}" dt="2022-03-15T18:47:59.978" v="10" actId="20577"/>
          <ac:spMkLst>
            <pc:docMk/>
            <pc:sldMk cId="578674056" sldId="264"/>
            <ac:spMk id="5" creationId="{C2E7E219-AFAD-43F6-978B-E24FE828CE12}"/>
          </ac:spMkLst>
        </pc:spChg>
      </pc:sldChg>
    </pc:docChg>
  </pc:docChgLst>
  <pc:docChgLst>
    <pc:chgData name="Emiel Coucke" userId="S::r0845586@student.vives.be::603a940e-d5b2-4d7b-b85a-19baee7b9f6e" providerId="AD" clId="Web-{5A5A09E4-1810-FD41-31B2-ECF6854E0910}"/>
    <pc:docChg chg="modSld">
      <pc:chgData name="Emiel Coucke" userId="S::r0845586@student.vives.be::603a940e-d5b2-4d7b-b85a-19baee7b9f6e" providerId="AD" clId="Web-{5A5A09E4-1810-FD41-31B2-ECF6854E0910}" dt="2022-03-16T08:43:05.076" v="52" actId="20577"/>
      <pc:docMkLst>
        <pc:docMk/>
      </pc:docMkLst>
      <pc:sldChg chg="modSp">
        <pc:chgData name="Emiel Coucke" userId="S::r0845586@student.vives.be::603a940e-d5b2-4d7b-b85a-19baee7b9f6e" providerId="AD" clId="Web-{5A5A09E4-1810-FD41-31B2-ECF6854E0910}" dt="2022-03-16T08:43:05.076" v="52" actId="20577"/>
        <pc:sldMkLst>
          <pc:docMk/>
          <pc:sldMk cId="3803489235" sldId="262"/>
        </pc:sldMkLst>
        <pc:spChg chg="mod">
          <ac:chgData name="Emiel Coucke" userId="S::r0845586@student.vives.be::603a940e-d5b2-4d7b-b85a-19baee7b9f6e" providerId="AD" clId="Web-{5A5A09E4-1810-FD41-31B2-ECF6854E0910}" dt="2022-03-16T08:43:05.076" v="52" actId="20577"/>
          <ac:spMkLst>
            <pc:docMk/>
            <pc:sldMk cId="3803489235" sldId="262"/>
            <ac:spMk id="6" creationId="{EB015979-C079-4864-BD14-AB641E325785}"/>
          </ac:spMkLst>
        </pc:spChg>
      </pc:sldChg>
      <pc:sldChg chg="addSp modSp">
        <pc:chgData name="Emiel Coucke" userId="S::r0845586@student.vives.be::603a940e-d5b2-4d7b-b85a-19baee7b9f6e" providerId="AD" clId="Web-{5A5A09E4-1810-FD41-31B2-ECF6854E0910}" dt="2022-03-16T08:39:14.758" v="49" actId="14100"/>
        <pc:sldMkLst>
          <pc:docMk/>
          <pc:sldMk cId="2465875514" sldId="263"/>
        </pc:sldMkLst>
        <pc:spChg chg="mod">
          <ac:chgData name="Emiel Coucke" userId="S::r0845586@student.vives.be::603a940e-d5b2-4d7b-b85a-19baee7b9f6e" providerId="AD" clId="Web-{5A5A09E4-1810-FD41-31B2-ECF6854E0910}" dt="2022-03-16T08:39:06.804" v="47" actId="14100"/>
          <ac:spMkLst>
            <pc:docMk/>
            <pc:sldMk cId="2465875514" sldId="263"/>
            <ac:spMk id="5" creationId="{C2E7E219-AFAD-43F6-978B-E24FE828CE12}"/>
          </ac:spMkLst>
        </pc:spChg>
        <pc:picChg chg="add mod">
          <ac:chgData name="Emiel Coucke" userId="S::r0845586@student.vives.be::603a940e-d5b2-4d7b-b85a-19baee7b9f6e" providerId="AD" clId="Web-{5A5A09E4-1810-FD41-31B2-ECF6854E0910}" dt="2022-03-16T08:39:14.758" v="49" actId="14100"/>
          <ac:picMkLst>
            <pc:docMk/>
            <pc:sldMk cId="2465875514" sldId="263"/>
            <ac:picMk id="2" creationId="{B5FCBA32-7D9C-45F4-AA70-8B738F2BF2FA}"/>
          </ac:picMkLst>
        </pc:picChg>
      </pc:sldChg>
    </pc:docChg>
  </pc:docChgLst>
  <pc:docChgLst>
    <pc:chgData name="Matias Vereecke" userId="S::r0833713@student.vives.be::08c6e141-3f56-46fa-b345-2df1b1e9330b" providerId="AD" clId="Web-{675DE4C4-BFCB-6304-8DDB-D98F3ED7FB4A}"/>
    <pc:docChg chg="modSld">
      <pc:chgData name="Matias Vereecke" userId="S::r0833713@student.vives.be::08c6e141-3f56-46fa-b345-2df1b1e9330b" providerId="AD" clId="Web-{675DE4C4-BFCB-6304-8DDB-D98F3ED7FB4A}" dt="2022-03-16T09:50:45.269" v="1" actId="20577"/>
      <pc:docMkLst>
        <pc:docMk/>
      </pc:docMkLst>
      <pc:sldChg chg="modSp">
        <pc:chgData name="Matias Vereecke" userId="S::r0833713@student.vives.be::08c6e141-3f56-46fa-b345-2df1b1e9330b" providerId="AD" clId="Web-{675DE4C4-BFCB-6304-8DDB-D98F3ED7FB4A}" dt="2022-03-16T09:50:45.269" v="1" actId="20577"/>
        <pc:sldMkLst>
          <pc:docMk/>
          <pc:sldMk cId="2012446912" sldId="260"/>
        </pc:sldMkLst>
        <pc:spChg chg="mod">
          <ac:chgData name="Matias Vereecke" userId="S::r0833713@student.vives.be::08c6e141-3f56-46fa-b345-2df1b1e9330b" providerId="AD" clId="Web-{675DE4C4-BFCB-6304-8DDB-D98F3ED7FB4A}" dt="2022-03-16T09:50:45.269" v="1" actId="20577"/>
          <ac:spMkLst>
            <pc:docMk/>
            <pc:sldMk cId="2012446912" sldId="260"/>
            <ac:spMk id="5" creationId="{AAA8E44D-55B5-6748-9DB5-90A9875100E9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29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67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119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Vrije vorm 91">
            <a:extLst>
              <a:ext uri="{FF2B5EF4-FFF2-40B4-BE49-F238E27FC236}">
                <a16:creationId xmlns:a16="http://schemas.microsoft.com/office/drawing/2014/main" id="{A6AC4655-AC13-3648-A0D7-9C76AECEE3A1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8" name="Tijdelijke aanduiding voor afbeelding 87">
            <a:extLst>
              <a:ext uri="{FF2B5EF4-FFF2-40B4-BE49-F238E27FC236}">
                <a16:creationId xmlns:a16="http://schemas.microsoft.com/office/drawing/2014/main" id="{5D448A1A-BBF9-3C46-AC09-2F1689E427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601200 w 9601201"/>
              <a:gd name="connsiteY0" fmla="*/ 4185865 h 4194894"/>
              <a:gd name="connsiteX1" fmla="*/ 9601200 w 9601201"/>
              <a:gd name="connsiteY1" fmla="*/ 4194894 h 4194894"/>
              <a:gd name="connsiteX2" fmla="*/ 9592172 w 9601201"/>
              <a:gd name="connsiteY2" fmla="*/ 4194894 h 4194894"/>
              <a:gd name="connsiteX3" fmla="*/ 9601200 w 9601201"/>
              <a:gd name="connsiteY3" fmla="*/ 4136624 h 4194894"/>
              <a:gd name="connsiteX4" fmla="*/ 9601200 w 9601201"/>
              <a:gd name="connsiteY4" fmla="*/ 4176016 h 4194894"/>
              <a:gd name="connsiteX5" fmla="*/ 9587247 w 9601201"/>
              <a:gd name="connsiteY5" fmla="*/ 4189971 h 4194894"/>
              <a:gd name="connsiteX6" fmla="*/ 9592172 w 9601201"/>
              <a:gd name="connsiteY6" fmla="*/ 4194894 h 4194894"/>
              <a:gd name="connsiteX7" fmla="*/ 9542940 w 9601201"/>
              <a:gd name="connsiteY7" fmla="*/ 4194894 h 4194894"/>
              <a:gd name="connsiteX8" fmla="*/ 9601200 w 9601201"/>
              <a:gd name="connsiteY8" fmla="*/ 4087383 h 4194894"/>
              <a:gd name="connsiteX9" fmla="*/ 9601200 w 9601201"/>
              <a:gd name="connsiteY9" fmla="*/ 4126775 h 4194894"/>
              <a:gd name="connsiteX10" fmla="*/ 9538015 w 9601201"/>
              <a:gd name="connsiteY10" fmla="*/ 4189971 h 4194894"/>
              <a:gd name="connsiteX11" fmla="*/ 9542940 w 9601201"/>
              <a:gd name="connsiteY11" fmla="*/ 4194894 h 4194894"/>
              <a:gd name="connsiteX12" fmla="*/ 9493708 w 9601201"/>
              <a:gd name="connsiteY12" fmla="*/ 4194894 h 4194894"/>
              <a:gd name="connsiteX13" fmla="*/ 9601200 w 9601201"/>
              <a:gd name="connsiteY13" fmla="*/ 4038141 h 4194894"/>
              <a:gd name="connsiteX14" fmla="*/ 9601200 w 9601201"/>
              <a:gd name="connsiteY14" fmla="*/ 4077534 h 4194894"/>
              <a:gd name="connsiteX15" fmla="*/ 9488783 w 9601201"/>
              <a:gd name="connsiteY15" fmla="*/ 4189971 h 4194894"/>
              <a:gd name="connsiteX16" fmla="*/ 9493708 w 9601201"/>
              <a:gd name="connsiteY16" fmla="*/ 4194894 h 4194894"/>
              <a:gd name="connsiteX17" fmla="*/ 9444475 w 9601201"/>
              <a:gd name="connsiteY17" fmla="*/ 4194894 h 4194894"/>
              <a:gd name="connsiteX18" fmla="*/ 9601200 w 9601201"/>
              <a:gd name="connsiteY18" fmla="*/ 3988901 h 4194894"/>
              <a:gd name="connsiteX19" fmla="*/ 9601200 w 9601201"/>
              <a:gd name="connsiteY19" fmla="*/ 4028293 h 4194894"/>
              <a:gd name="connsiteX20" fmla="*/ 9439551 w 9601201"/>
              <a:gd name="connsiteY20" fmla="*/ 4189971 h 4194894"/>
              <a:gd name="connsiteX21" fmla="*/ 9444475 w 9601201"/>
              <a:gd name="connsiteY21" fmla="*/ 4194894 h 4194894"/>
              <a:gd name="connsiteX22" fmla="*/ 9395243 w 9601201"/>
              <a:gd name="connsiteY22" fmla="*/ 4194894 h 4194894"/>
              <a:gd name="connsiteX23" fmla="*/ 9601200 w 9601201"/>
              <a:gd name="connsiteY23" fmla="*/ 3939662 h 4194894"/>
              <a:gd name="connsiteX24" fmla="*/ 9601200 w 9601201"/>
              <a:gd name="connsiteY24" fmla="*/ 3979053 h 4194894"/>
              <a:gd name="connsiteX25" fmla="*/ 9390319 w 9601201"/>
              <a:gd name="connsiteY25" fmla="*/ 4189971 h 4194894"/>
              <a:gd name="connsiteX26" fmla="*/ 9395243 w 9601201"/>
              <a:gd name="connsiteY26" fmla="*/ 4194894 h 4194894"/>
              <a:gd name="connsiteX27" fmla="*/ 9346013 w 9601201"/>
              <a:gd name="connsiteY27" fmla="*/ 4194894 h 4194894"/>
              <a:gd name="connsiteX28" fmla="*/ 9601200 w 9601201"/>
              <a:gd name="connsiteY28" fmla="*/ 3890421 h 4194894"/>
              <a:gd name="connsiteX29" fmla="*/ 9601200 w 9601201"/>
              <a:gd name="connsiteY29" fmla="*/ 3929813 h 4194894"/>
              <a:gd name="connsiteX30" fmla="*/ 9341088 w 9601201"/>
              <a:gd name="connsiteY30" fmla="*/ 4189971 h 4194894"/>
              <a:gd name="connsiteX31" fmla="*/ 9346013 w 9601201"/>
              <a:gd name="connsiteY31" fmla="*/ 4194894 h 4194894"/>
              <a:gd name="connsiteX32" fmla="*/ 9296781 w 9601201"/>
              <a:gd name="connsiteY32" fmla="*/ 4194894 h 4194894"/>
              <a:gd name="connsiteX33" fmla="*/ 9601200 w 9601201"/>
              <a:gd name="connsiteY33" fmla="*/ 3841117 h 4194894"/>
              <a:gd name="connsiteX34" fmla="*/ 9601200 w 9601201"/>
              <a:gd name="connsiteY34" fmla="*/ 3880572 h 4194894"/>
              <a:gd name="connsiteX35" fmla="*/ 9291856 w 9601201"/>
              <a:gd name="connsiteY35" fmla="*/ 4189971 h 4194894"/>
              <a:gd name="connsiteX36" fmla="*/ 9296781 w 9601201"/>
              <a:gd name="connsiteY36" fmla="*/ 4194894 h 4194894"/>
              <a:gd name="connsiteX37" fmla="*/ 9247549 w 9601201"/>
              <a:gd name="connsiteY37" fmla="*/ 4194894 h 4194894"/>
              <a:gd name="connsiteX38" fmla="*/ 9601200 w 9601201"/>
              <a:gd name="connsiteY38" fmla="*/ 3791867 h 4194894"/>
              <a:gd name="connsiteX39" fmla="*/ 9601200 w 9601201"/>
              <a:gd name="connsiteY39" fmla="*/ 3831267 h 4194894"/>
              <a:gd name="connsiteX40" fmla="*/ 9242624 w 9601201"/>
              <a:gd name="connsiteY40" fmla="*/ 4189971 h 4194894"/>
              <a:gd name="connsiteX41" fmla="*/ 9247549 w 9601201"/>
              <a:gd name="connsiteY41" fmla="*/ 4194894 h 4194894"/>
              <a:gd name="connsiteX42" fmla="*/ 9198317 w 9601201"/>
              <a:gd name="connsiteY42" fmla="*/ 4194894 h 4194894"/>
              <a:gd name="connsiteX43" fmla="*/ 9601200 w 9601201"/>
              <a:gd name="connsiteY43" fmla="*/ 3742617 h 4194894"/>
              <a:gd name="connsiteX44" fmla="*/ 9601200 w 9601201"/>
              <a:gd name="connsiteY44" fmla="*/ 3782018 h 4194894"/>
              <a:gd name="connsiteX45" fmla="*/ 9193393 w 9601201"/>
              <a:gd name="connsiteY45" fmla="*/ 4189971 h 4194894"/>
              <a:gd name="connsiteX46" fmla="*/ 9198317 w 9601201"/>
              <a:gd name="connsiteY46" fmla="*/ 4194894 h 4194894"/>
              <a:gd name="connsiteX47" fmla="*/ 9149085 w 9601201"/>
              <a:gd name="connsiteY47" fmla="*/ 4194894 h 4194894"/>
              <a:gd name="connsiteX48" fmla="*/ 9601200 w 9601201"/>
              <a:gd name="connsiteY48" fmla="*/ 3693367 h 4194894"/>
              <a:gd name="connsiteX49" fmla="*/ 9601200 w 9601201"/>
              <a:gd name="connsiteY49" fmla="*/ 3732767 h 4194894"/>
              <a:gd name="connsiteX50" fmla="*/ 9144159 w 9601201"/>
              <a:gd name="connsiteY50" fmla="*/ 4189971 h 4194894"/>
              <a:gd name="connsiteX51" fmla="*/ 9149085 w 9601201"/>
              <a:gd name="connsiteY51" fmla="*/ 4194894 h 4194894"/>
              <a:gd name="connsiteX52" fmla="*/ 9099852 w 9601201"/>
              <a:gd name="connsiteY52" fmla="*/ 4194894 h 4194894"/>
              <a:gd name="connsiteX53" fmla="*/ 9601200 w 9601201"/>
              <a:gd name="connsiteY53" fmla="*/ 3644117 h 4194894"/>
              <a:gd name="connsiteX54" fmla="*/ 9601200 w 9601201"/>
              <a:gd name="connsiteY54" fmla="*/ 3683517 h 4194894"/>
              <a:gd name="connsiteX55" fmla="*/ 9094927 w 9601201"/>
              <a:gd name="connsiteY55" fmla="*/ 4189971 h 4194894"/>
              <a:gd name="connsiteX56" fmla="*/ 9099852 w 9601201"/>
              <a:gd name="connsiteY56" fmla="*/ 4194894 h 4194894"/>
              <a:gd name="connsiteX57" fmla="*/ 9050620 w 9601201"/>
              <a:gd name="connsiteY57" fmla="*/ 4194894 h 4194894"/>
              <a:gd name="connsiteX58" fmla="*/ 9601200 w 9601201"/>
              <a:gd name="connsiteY58" fmla="*/ 3594868 h 4194894"/>
              <a:gd name="connsiteX59" fmla="*/ 9601200 w 9601201"/>
              <a:gd name="connsiteY59" fmla="*/ 3634269 h 4194894"/>
              <a:gd name="connsiteX60" fmla="*/ 9045697 w 9601201"/>
              <a:gd name="connsiteY60" fmla="*/ 4189971 h 4194894"/>
              <a:gd name="connsiteX61" fmla="*/ 9050620 w 9601201"/>
              <a:gd name="connsiteY61" fmla="*/ 4194894 h 4194894"/>
              <a:gd name="connsiteX62" fmla="*/ 9001389 w 9601201"/>
              <a:gd name="connsiteY62" fmla="*/ 4194894 h 4194894"/>
              <a:gd name="connsiteX63" fmla="*/ 9601200 w 9601201"/>
              <a:gd name="connsiteY63" fmla="*/ 3545619 h 4194894"/>
              <a:gd name="connsiteX64" fmla="*/ 9601200 w 9601201"/>
              <a:gd name="connsiteY64" fmla="*/ 3585020 h 4194894"/>
              <a:gd name="connsiteX65" fmla="*/ 8996465 w 9601201"/>
              <a:gd name="connsiteY65" fmla="*/ 4189971 h 4194894"/>
              <a:gd name="connsiteX66" fmla="*/ 9001389 w 9601201"/>
              <a:gd name="connsiteY66" fmla="*/ 4194894 h 4194894"/>
              <a:gd name="connsiteX67" fmla="*/ 8952157 w 9601201"/>
              <a:gd name="connsiteY67" fmla="*/ 4194894 h 4194894"/>
              <a:gd name="connsiteX68" fmla="*/ 9601201 w 9601201"/>
              <a:gd name="connsiteY68" fmla="*/ 3496368 h 4194894"/>
              <a:gd name="connsiteX69" fmla="*/ 9601201 w 9601201"/>
              <a:gd name="connsiteY69" fmla="*/ 3524969 h 4194894"/>
              <a:gd name="connsiteX70" fmla="*/ 9601200 w 9601201"/>
              <a:gd name="connsiteY70" fmla="*/ 3524969 h 4194894"/>
              <a:gd name="connsiteX71" fmla="*/ 9601200 w 9601201"/>
              <a:gd name="connsiteY71" fmla="*/ 3535770 h 4194894"/>
              <a:gd name="connsiteX72" fmla="*/ 8947233 w 9601201"/>
              <a:gd name="connsiteY72" fmla="*/ 4189971 h 4194894"/>
              <a:gd name="connsiteX73" fmla="*/ 8952157 w 9601201"/>
              <a:gd name="connsiteY73" fmla="*/ 4194894 h 4194894"/>
              <a:gd name="connsiteX74" fmla="*/ 8902925 w 9601201"/>
              <a:gd name="connsiteY74" fmla="*/ 4194894 h 4194894"/>
              <a:gd name="connsiteX75" fmla="*/ 9601201 w 9601201"/>
              <a:gd name="connsiteY75" fmla="*/ 3447118 h 4194894"/>
              <a:gd name="connsiteX76" fmla="*/ 9601201 w 9601201"/>
              <a:gd name="connsiteY76" fmla="*/ 3486519 h 4194894"/>
              <a:gd name="connsiteX77" fmla="*/ 8898001 w 9601201"/>
              <a:gd name="connsiteY77" fmla="*/ 4189971 h 4194894"/>
              <a:gd name="connsiteX78" fmla="*/ 8902925 w 9601201"/>
              <a:gd name="connsiteY78" fmla="*/ 4194894 h 4194894"/>
              <a:gd name="connsiteX79" fmla="*/ 8853693 w 9601201"/>
              <a:gd name="connsiteY79" fmla="*/ 4194894 h 4194894"/>
              <a:gd name="connsiteX80" fmla="*/ 9601201 w 9601201"/>
              <a:gd name="connsiteY80" fmla="*/ 3397868 h 4194894"/>
              <a:gd name="connsiteX81" fmla="*/ 9601201 w 9601201"/>
              <a:gd name="connsiteY81" fmla="*/ 3437270 h 4194894"/>
              <a:gd name="connsiteX82" fmla="*/ 8848769 w 9601201"/>
              <a:gd name="connsiteY82" fmla="*/ 4189971 h 4194894"/>
              <a:gd name="connsiteX83" fmla="*/ 8853693 w 9601201"/>
              <a:gd name="connsiteY83" fmla="*/ 4194894 h 4194894"/>
              <a:gd name="connsiteX84" fmla="*/ 8804461 w 9601201"/>
              <a:gd name="connsiteY84" fmla="*/ 4194894 h 4194894"/>
              <a:gd name="connsiteX85" fmla="*/ 9601201 w 9601201"/>
              <a:gd name="connsiteY85" fmla="*/ 3348619 h 4194894"/>
              <a:gd name="connsiteX86" fmla="*/ 9601201 w 9601201"/>
              <a:gd name="connsiteY86" fmla="*/ 3388019 h 4194894"/>
              <a:gd name="connsiteX87" fmla="*/ 8799536 w 9601201"/>
              <a:gd name="connsiteY87" fmla="*/ 4189971 h 4194894"/>
              <a:gd name="connsiteX88" fmla="*/ 8804461 w 9601201"/>
              <a:gd name="connsiteY88" fmla="*/ 4194894 h 4194894"/>
              <a:gd name="connsiteX89" fmla="*/ 8755229 w 9601201"/>
              <a:gd name="connsiteY89" fmla="*/ 4194894 h 4194894"/>
              <a:gd name="connsiteX90" fmla="*/ 9601201 w 9601201"/>
              <a:gd name="connsiteY90" fmla="*/ 3299370 h 4194894"/>
              <a:gd name="connsiteX91" fmla="*/ 9601201 w 9601201"/>
              <a:gd name="connsiteY91" fmla="*/ 3338769 h 4194894"/>
              <a:gd name="connsiteX92" fmla="*/ 8750304 w 9601201"/>
              <a:gd name="connsiteY92" fmla="*/ 4189971 h 4194894"/>
              <a:gd name="connsiteX93" fmla="*/ 8755229 w 9601201"/>
              <a:gd name="connsiteY93" fmla="*/ 4194894 h 4194894"/>
              <a:gd name="connsiteX94" fmla="*/ 8705998 w 9601201"/>
              <a:gd name="connsiteY94" fmla="*/ 4194894 h 4194894"/>
              <a:gd name="connsiteX95" fmla="*/ 9601201 w 9601201"/>
              <a:gd name="connsiteY95" fmla="*/ 3250120 h 4194894"/>
              <a:gd name="connsiteX96" fmla="*/ 9601201 w 9601201"/>
              <a:gd name="connsiteY96" fmla="*/ 3289521 h 4194894"/>
              <a:gd name="connsiteX97" fmla="*/ 8701073 w 9601201"/>
              <a:gd name="connsiteY97" fmla="*/ 4189971 h 4194894"/>
              <a:gd name="connsiteX98" fmla="*/ 8705998 w 9601201"/>
              <a:gd name="connsiteY98" fmla="*/ 4194894 h 4194894"/>
              <a:gd name="connsiteX99" fmla="*/ 8656766 w 9601201"/>
              <a:gd name="connsiteY99" fmla="*/ 4194894 h 4194894"/>
              <a:gd name="connsiteX100" fmla="*/ 9601201 w 9601201"/>
              <a:gd name="connsiteY100" fmla="*/ 3200871 h 4194894"/>
              <a:gd name="connsiteX101" fmla="*/ 9601201 w 9601201"/>
              <a:gd name="connsiteY101" fmla="*/ 3240271 h 4194894"/>
              <a:gd name="connsiteX102" fmla="*/ 8651841 w 9601201"/>
              <a:gd name="connsiteY102" fmla="*/ 4189971 h 4194894"/>
              <a:gd name="connsiteX103" fmla="*/ 8656766 w 9601201"/>
              <a:gd name="connsiteY103" fmla="*/ 4194894 h 4194894"/>
              <a:gd name="connsiteX104" fmla="*/ 8607535 w 9601201"/>
              <a:gd name="connsiteY104" fmla="*/ 4194894 h 4194894"/>
              <a:gd name="connsiteX105" fmla="*/ 9601201 w 9601201"/>
              <a:gd name="connsiteY105" fmla="*/ 3151622 h 4194894"/>
              <a:gd name="connsiteX106" fmla="*/ 9601201 w 9601201"/>
              <a:gd name="connsiteY106" fmla="*/ 3191022 h 4194894"/>
              <a:gd name="connsiteX107" fmla="*/ 8602610 w 9601201"/>
              <a:gd name="connsiteY107" fmla="*/ 4189971 h 4194894"/>
              <a:gd name="connsiteX108" fmla="*/ 8607535 w 9601201"/>
              <a:gd name="connsiteY108" fmla="*/ 4194894 h 4194894"/>
              <a:gd name="connsiteX109" fmla="*/ 8558303 w 9601201"/>
              <a:gd name="connsiteY109" fmla="*/ 4194894 h 4194894"/>
              <a:gd name="connsiteX110" fmla="*/ 9601201 w 9601201"/>
              <a:gd name="connsiteY110" fmla="*/ 3102370 h 4194894"/>
              <a:gd name="connsiteX111" fmla="*/ 9601201 w 9601201"/>
              <a:gd name="connsiteY111" fmla="*/ 3141772 h 4194894"/>
              <a:gd name="connsiteX112" fmla="*/ 8553378 w 9601201"/>
              <a:gd name="connsiteY112" fmla="*/ 4189971 h 4194894"/>
              <a:gd name="connsiteX113" fmla="*/ 8558303 w 9601201"/>
              <a:gd name="connsiteY113" fmla="*/ 4194894 h 4194894"/>
              <a:gd name="connsiteX114" fmla="*/ 8509069 w 9601201"/>
              <a:gd name="connsiteY114" fmla="*/ 4194894 h 4194894"/>
              <a:gd name="connsiteX115" fmla="*/ 9601201 w 9601201"/>
              <a:gd name="connsiteY115" fmla="*/ 3053121 h 4194894"/>
              <a:gd name="connsiteX116" fmla="*/ 9601201 w 9601201"/>
              <a:gd name="connsiteY116" fmla="*/ 3092522 h 4194894"/>
              <a:gd name="connsiteX117" fmla="*/ 8504145 w 9601201"/>
              <a:gd name="connsiteY117" fmla="*/ 4189971 h 4194894"/>
              <a:gd name="connsiteX118" fmla="*/ 8509069 w 9601201"/>
              <a:gd name="connsiteY118" fmla="*/ 4194894 h 4194894"/>
              <a:gd name="connsiteX119" fmla="*/ 8459837 w 9601201"/>
              <a:gd name="connsiteY119" fmla="*/ 4194894 h 4194894"/>
              <a:gd name="connsiteX120" fmla="*/ 9601201 w 9601201"/>
              <a:gd name="connsiteY120" fmla="*/ 3003872 h 4194894"/>
              <a:gd name="connsiteX121" fmla="*/ 9601201 w 9601201"/>
              <a:gd name="connsiteY121" fmla="*/ 3043272 h 4194894"/>
              <a:gd name="connsiteX122" fmla="*/ 8454913 w 9601201"/>
              <a:gd name="connsiteY122" fmla="*/ 4189971 h 4194894"/>
              <a:gd name="connsiteX123" fmla="*/ 8459837 w 9601201"/>
              <a:gd name="connsiteY123" fmla="*/ 4194894 h 4194894"/>
              <a:gd name="connsiteX124" fmla="*/ 8410607 w 9601201"/>
              <a:gd name="connsiteY124" fmla="*/ 4194894 h 4194894"/>
              <a:gd name="connsiteX125" fmla="*/ 9601201 w 9601201"/>
              <a:gd name="connsiteY125" fmla="*/ 2954623 h 4194894"/>
              <a:gd name="connsiteX126" fmla="*/ 9601201 w 9601201"/>
              <a:gd name="connsiteY126" fmla="*/ 2994024 h 4194894"/>
              <a:gd name="connsiteX127" fmla="*/ 8405683 w 9601201"/>
              <a:gd name="connsiteY127" fmla="*/ 4189971 h 4194894"/>
              <a:gd name="connsiteX128" fmla="*/ 8410607 w 9601201"/>
              <a:gd name="connsiteY128" fmla="*/ 4194894 h 4194894"/>
              <a:gd name="connsiteX129" fmla="*/ 8361375 w 9601201"/>
              <a:gd name="connsiteY129" fmla="*/ 4194894 h 4194894"/>
              <a:gd name="connsiteX130" fmla="*/ 9601201 w 9601201"/>
              <a:gd name="connsiteY130" fmla="*/ 2905373 h 4194894"/>
              <a:gd name="connsiteX131" fmla="*/ 9601201 w 9601201"/>
              <a:gd name="connsiteY131" fmla="*/ 2944774 h 4194894"/>
              <a:gd name="connsiteX132" fmla="*/ 8356451 w 9601201"/>
              <a:gd name="connsiteY132" fmla="*/ 4189971 h 4194894"/>
              <a:gd name="connsiteX133" fmla="*/ 8361375 w 9601201"/>
              <a:gd name="connsiteY133" fmla="*/ 4194894 h 4194894"/>
              <a:gd name="connsiteX134" fmla="*/ 8312143 w 9601201"/>
              <a:gd name="connsiteY134" fmla="*/ 4194894 h 4194894"/>
              <a:gd name="connsiteX135" fmla="*/ 9601201 w 9601201"/>
              <a:gd name="connsiteY135" fmla="*/ 2856124 h 4194894"/>
              <a:gd name="connsiteX136" fmla="*/ 9601201 w 9601201"/>
              <a:gd name="connsiteY136" fmla="*/ 2895525 h 4194894"/>
              <a:gd name="connsiteX137" fmla="*/ 8307219 w 9601201"/>
              <a:gd name="connsiteY137" fmla="*/ 4189971 h 4194894"/>
              <a:gd name="connsiteX138" fmla="*/ 8312143 w 9601201"/>
              <a:gd name="connsiteY138" fmla="*/ 4194894 h 4194894"/>
              <a:gd name="connsiteX139" fmla="*/ 8262911 w 9601201"/>
              <a:gd name="connsiteY139" fmla="*/ 4194894 h 4194894"/>
              <a:gd name="connsiteX140" fmla="*/ 9601201 w 9601201"/>
              <a:gd name="connsiteY140" fmla="*/ 2806874 h 4194894"/>
              <a:gd name="connsiteX141" fmla="*/ 9601201 w 9601201"/>
              <a:gd name="connsiteY141" fmla="*/ 2846275 h 4194894"/>
              <a:gd name="connsiteX142" fmla="*/ 8257987 w 9601201"/>
              <a:gd name="connsiteY142" fmla="*/ 4189971 h 4194894"/>
              <a:gd name="connsiteX143" fmla="*/ 8262911 w 9601201"/>
              <a:gd name="connsiteY143" fmla="*/ 4194894 h 4194894"/>
              <a:gd name="connsiteX144" fmla="*/ 8213679 w 9601201"/>
              <a:gd name="connsiteY144" fmla="*/ 4194894 h 4194894"/>
              <a:gd name="connsiteX145" fmla="*/ 9601201 w 9601201"/>
              <a:gd name="connsiteY145" fmla="*/ 2757624 h 4194894"/>
              <a:gd name="connsiteX146" fmla="*/ 9601201 w 9601201"/>
              <a:gd name="connsiteY146" fmla="*/ 2797024 h 4194894"/>
              <a:gd name="connsiteX147" fmla="*/ 8208753 w 9601201"/>
              <a:gd name="connsiteY147" fmla="*/ 4189971 h 4194894"/>
              <a:gd name="connsiteX148" fmla="*/ 8213679 w 9601201"/>
              <a:gd name="connsiteY148" fmla="*/ 4194894 h 4194894"/>
              <a:gd name="connsiteX149" fmla="*/ 8164446 w 9601201"/>
              <a:gd name="connsiteY149" fmla="*/ 4194894 h 4194894"/>
              <a:gd name="connsiteX150" fmla="*/ 9601201 w 9601201"/>
              <a:gd name="connsiteY150" fmla="*/ 2708374 h 4194894"/>
              <a:gd name="connsiteX151" fmla="*/ 9601201 w 9601201"/>
              <a:gd name="connsiteY151" fmla="*/ 2747774 h 4194894"/>
              <a:gd name="connsiteX152" fmla="*/ 8159521 w 9601201"/>
              <a:gd name="connsiteY152" fmla="*/ 4189971 h 4194894"/>
              <a:gd name="connsiteX153" fmla="*/ 8164446 w 9601201"/>
              <a:gd name="connsiteY153" fmla="*/ 4194894 h 4194894"/>
              <a:gd name="connsiteX154" fmla="*/ 8115215 w 9601201"/>
              <a:gd name="connsiteY154" fmla="*/ 4194894 h 4194894"/>
              <a:gd name="connsiteX155" fmla="*/ 9601201 w 9601201"/>
              <a:gd name="connsiteY155" fmla="*/ 2659126 h 4194894"/>
              <a:gd name="connsiteX156" fmla="*/ 9601201 w 9601201"/>
              <a:gd name="connsiteY156" fmla="*/ 2698525 h 4194894"/>
              <a:gd name="connsiteX157" fmla="*/ 8110290 w 9601201"/>
              <a:gd name="connsiteY157" fmla="*/ 4189971 h 4194894"/>
              <a:gd name="connsiteX158" fmla="*/ 8115215 w 9601201"/>
              <a:gd name="connsiteY158" fmla="*/ 4194894 h 4194894"/>
              <a:gd name="connsiteX159" fmla="*/ 8065984 w 9601201"/>
              <a:gd name="connsiteY159" fmla="*/ 4194894 h 4194894"/>
              <a:gd name="connsiteX160" fmla="*/ 9601201 w 9601201"/>
              <a:gd name="connsiteY160" fmla="*/ 2609876 h 4194894"/>
              <a:gd name="connsiteX161" fmla="*/ 9601201 w 9601201"/>
              <a:gd name="connsiteY161" fmla="*/ 2649276 h 4194894"/>
              <a:gd name="connsiteX162" fmla="*/ 8061059 w 9601201"/>
              <a:gd name="connsiteY162" fmla="*/ 4189971 h 4194894"/>
              <a:gd name="connsiteX163" fmla="*/ 8065984 w 9601201"/>
              <a:gd name="connsiteY163" fmla="*/ 4194894 h 4194894"/>
              <a:gd name="connsiteX164" fmla="*/ 8016752 w 9601201"/>
              <a:gd name="connsiteY164" fmla="*/ 4194894 h 4194894"/>
              <a:gd name="connsiteX165" fmla="*/ 9601201 w 9601201"/>
              <a:gd name="connsiteY165" fmla="*/ 2560626 h 4194894"/>
              <a:gd name="connsiteX166" fmla="*/ 9601201 w 9601201"/>
              <a:gd name="connsiteY166" fmla="*/ 2600026 h 4194894"/>
              <a:gd name="connsiteX167" fmla="*/ 8011827 w 9601201"/>
              <a:gd name="connsiteY167" fmla="*/ 4189971 h 4194894"/>
              <a:gd name="connsiteX168" fmla="*/ 8016752 w 9601201"/>
              <a:gd name="connsiteY168" fmla="*/ 4194894 h 4194894"/>
              <a:gd name="connsiteX169" fmla="*/ 7967520 w 9601201"/>
              <a:gd name="connsiteY169" fmla="*/ 4194894 h 4194894"/>
              <a:gd name="connsiteX170" fmla="*/ 9601201 w 9601201"/>
              <a:gd name="connsiteY170" fmla="*/ 2511377 h 4194894"/>
              <a:gd name="connsiteX171" fmla="*/ 9601201 w 9601201"/>
              <a:gd name="connsiteY171" fmla="*/ 2550777 h 4194894"/>
              <a:gd name="connsiteX172" fmla="*/ 7962595 w 9601201"/>
              <a:gd name="connsiteY172" fmla="*/ 4189971 h 4194894"/>
              <a:gd name="connsiteX173" fmla="*/ 7967520 w 9601201"/>
              <a:gd name="connsiteY173" fmla="*/ 4194894 h 4194894"/>
              <a:gd name="connsiteX174" fmla="*/ 7918288 w 9601201"/>
              <a:gd name="connsiteY174" fmla="*/ 4194894 h 4194894"/>
              <a:gd name="connsiteX175" fmla="*/ 9601201 w 9601201"/>
              <a:gd name="connsiteY175" fmla="*/ 2462126 h 4194894"/>
              <a:gd name="connsiteX176" fmla="*/ 9601201 w 9601201"/>
              <a:gd name="connsiteY176" fmla="*/ 2501528 h 4194894"/>
              <a:gd name="connsiteX177" fmla="*/ 7913363 w 9601201"/>
              <a:gd name="connsiteY177" fmla="*/ 4189971 h 4194894"/>
              <a:gd name="connsiteX178" fmla="*/ 7918288 w 9601201"/>
              <a:gd name="connsiteY178" fmla="*/ 4194894 h 4194894"/>
              <a:gd name="connsiteX179" fmla="*/ 7869055 w 9601201"/>
              <a:gd name="connsiteY179" fmla="*/ 4194894 h 4194894"/>
              <a:gd name="connsiteX180" fmla="*/ 9601201 w 9601201"/>
              <a:gd name="connsiteY180" fmla="*/ 2412876 h 4194894"/>
              <a:gd name="connsiteX181" fmla="*/ 9601201 w 9601201"/>
              <a:gd name="connsiteY181" fmla="*/ 2452278 h 4194894"/>
              <a:gd name="connsiteX182" fmla="*/ 7864131 w 9601201"/>
              <a:gd name="connsiteY182" fmla="*/ 4189971 h 4194894"/>
              <a:gd name="connsiteX183" fmla="*/ 7869055 w 9601201"/>
              <a:gd name="connsiteY183" fmla="*/ 4194894 h 4194894"/>
              <a:gd name="connsiteX184" fmla="*/ 7819823 w 9601201"/>
              <a:gd name="connsiteY184" fmla="*/ 4194894 h 4194894"/>
              <a:gd name="connsiteX185" fmla="*/ 9601201 w 9601201"/>
              <a:gd name="connsiteY185" fmla="*/ 2363628 h 4194894"/>
              <a:gd name="connsiteX186" fmla="*/ 9601201 w 9601201"/>
              <a:gd name="connsiteY186" fmla="*/ 2403028 h 4194894"/>
              <a:gd name="connsiteX187" fmla="*/ 7814899 w 9601201"/>
              <a:gd name="connsiteY187" fmla="*/ 4189971 h 4194894"/>
              <a:gd name="connsiteX188" fmla="*/ 7819823 w 9601201"/>
              <a:gd name="connsiteY188" fmla="*/ 4194894 h 4194894"/>
              <a:gd name="connsiteX189" fmla="*/ 7770593 w 9601201"/>
              <a:gd name="connsiteY189" fmla="*/ 4194894 h 4194894"/>
              <a:gd name="connsiteX190" fmla="*/ 9601201 w 9601201"/>
              <a:gd name="connsiteY190" fmla="*/ 2314378 h 4194894"/>
              <a:gd name="connsiteX191" fmla="*/ 9601201 w 9601201"/>
              <a:gd name="connsiteY191" fmla="*/ 2353779 h 4194894"/>
              <a:gd name="connsiteX192" fmla="*/ 7765668 w 9601201"/>
              <a:gd name="connsiteY192" fmla="*/ 4189971 h 4194894"/>
              <a:gd name="connsiteX193" fmla="*/ 7770593 w 9601201"/>
              <a:gd name="connsiteY193" fmla="*/ 4194894 h 4194894"/>
              <a:gd name="connsiteX194" fmla="*/ 7721361 w 9601201"/>
              <a:gd name="connsiteY194" fmla="*/ 4194894 h 4194894"/>
              <a:gd name="connsiteX195" fmla="*/ 9601201 w 9601201"/>
              <a:gd name="connsiteY195" fmla="*/ 2265129 h 4194894"/>
              <a:gd name="connsiteX196" fmla="*/ 9601201 w 9601201"/>
              <a:gd name="connsiteY196" fmla="*/ 2304530 h 4194894"/>
              <a:gd name="connsiteX197" fmla="*/ 7716436 w 9601201"/>
              <a:gd name="connsiteY197" fmla="*/ 4189971 h 4194894"/>
              <a:gd name="connsiteX198" fmla="*/ 7721361 w 9601201"/>
              <a:gd name="connsiteY198" fmla="*/ 4194894 h 4194894"/>
              <a:gd name="connsiteX199" fmla="*/ 7672129 w 9601201"/>
              <a:gd name="connsiteY199" fmla="*/ 4194894 h 4194894"/>
              <a:gd name="connsiteX200" fmla="*/ 9601201 w 9601201"/>
              <a:gd name="connsiteY200" fmla="*/ 2215879 h 4194894"/>
              <a:gd name="connsiteX201" fmla="*/ 9601201 w 9601201"/>
              <a:gd name="connsiteY201" fmla="*/ 2255280 h 4194894"/>
              <a:gd name="connsiteX202" fmla="*/ 7667204 w 9601201"/>
              <a:gd name="connsiteY202" fmla="*/ 4189971 h 4194894"/>
              <a:gd name="connsiteX203" fmla="*/ 7672129 w 9601201"/>
              <a:gd name="connsiteY203" fmla="*/ 4194894 h 4194894"/>
              <a:gd name="connsiteX204" fmla="*/ 7622897 w 9601201"/>
              <a:gd name="connsiteY204" fmla="*/ 4194894 h 4194894"/>
              <a:gd name="connsiteX205" fmla="*/ 9601201 w 9601201"/>
              <a:gd name="connsiteY205" fmla="*/ 2166629 h 4194894"/>
              <a:gd name="connsiteX206" fmla="*/ 9601201 w 9601201"/>
              <a:gd name="connsiteY206" fmla="*/ 2206031 h 4194894"/>
              <a:gd name="connsiteX207" fmla="*/ 7617973 w 9601201"/>
              <a:gd name="connsiteY207" fmla="*/ 4189971 h 4194894"/>
              <a:gd name="connsiteX208" fmla="*/ 7622897 w 9601201"/>
              <a:gd name="connsiteY208" fmla="*/ 4194894 h 4194894"/>
              <a:gd name="connsiteX209" fmla="*/ 7573665 w 9601201"/>
              <a:gd name="connsiteY209" fmla="*/ 4194894 h 4194894"/>
              <a:gd name="connsiteX210" fmla="*/ 9601201 w 9601201"/>
              <a:gd name="connsiteY210" fmla="*/ 2117379 h 4194894"/>
              <a:gd name="connsiteX211" fmla="*/ 9601201 w 9601201"/>
              <a:gd name="connsiteY211" fmla="*/ 2156780 h 4194894"/>
              <a:gd name="connsiteX212" fmla="*/ 7568739 w 9601201"/>
              <a:gd name="connsiteY212" fmla="*/ 4189971 h 4194894"/>
              <a:gd name="connsiteX213" fmla="*/ 7573665 w 9601201"/>
              <a:gd name="connsiteY213" fmla="*/ 4194894 h 4194894"/>
              <a:gd name="connsiteX214" fmla="*/ 7524432 w 9601201"/>
              <a:gd name="connsiteY214" fmla="*/ 4194894 h 4194894"/>
              <a:gd name="connsiteX215" fmla="*/ 9601201 w 9601201"/>
              <a:gd name="connsiteY215" fmla="*/ 2068129 h 4194894"/>
              <a:gd name="connsiteX216" fmla="*/ 9601201 w 9601201"/>
              <a:gd name="connsiteY216" fmla="*/ 2107531 h 4194894"/>
              <a:gd name="connsiteX217" fmla="*/ 7519507 w 9601201"/>
              <a:gd name="connsiteY217" fmla="*/ 4189971 h 4194894"/>
              <a:gd name="connsiteX218" fmla="*/ 7524432 w 9601201"/>
              <a:gd name="connsiteY218" fmla="*/ 4194894 h 4194894"/>
              <a:gd name="connsiteX219" fmla="*/ 7475200 w 9601201"/>
              <a:gd name="connsiteY219" fmla="*/ 4194894 h 4194894"/>
              <a:gd name="connsiteX220" fmla="*/ 9601201 w 9601201"/>
              <a:gd name="connsiteY220" fmla="*/ 2018880 h 4194894"/>
              <a:gd name="connsiteX221" fmla="*/ 9601201 w 9601201"/>
              <a:gd name="connsiteY221" fmla="*/ 2058282 h 4194894"/>
              <a:gd name="connsiteX222" fmla="*/ 7470277 w 9601201"/>
              <a:gd name="connsiteY222" fmla="*/ 4189971 h 4194894"/>
              <a:gd name="connsiteX223" fmla="*/ 7475200 w 9601201"/>
              <a:gd name="connsiteY223" fmla="*/ 4194894 h 4194894"/>
              <a:gd name="connsiteX224" fmla="*/ 7425969 w 9601201"/>
              <a:gd name="connsiteY224" fmla="*/ 4194894 h 4194894"/>
              <a:gd name="connsiteX225" fmla="*/ 9601201 w 9601201"/>
              <a:gd name="connsiteY225" fmla="*/ 1969630 h 4194894"/>
              <a:gd name="connsiteX226" fmla="*/ 9601201 w 9601201"/>
              <a:gd name="connsiteY226" fmla="*/ 2009033 h 4194894"/>
              <a:gd name="connsiteX227" fmla="*/ 7421045 w 9601201"/>
              <a:gd name="connsiteY227" fmla="*/ 4189971 h 4194894"/>
              <a:gd name="connsiteX228" fmla="*/ 7425969 w 9601201"/>
              <a:gd name="connsiteY228" fmla="*/ 4194894 h 4194894"/>
              <a:gd name="connsiteX229" fmla="*/ 7376737 w 9601201"/>
              <a:gd name="connsiteY229" fmla="*/ 4194894 h 4194894"/>
              <a:gd name="connsiteX230" fmla="*/ 9601201 w 9601201"/>
              <a:gd name="connsiteY230" fmla="*/ 1920382 h 4194894"/>
              <a:gd name="connsiteX231" fmla="*/ 9601201 w 9601201"/>
              <a:gd name="connsiteY231" fmla="*/ 1959783 h 4194894"/>
              <a:gd name="connsiteX232" fmla="*/ 7371813 w 9601201"/>
              <a:gd name="connsiteY232" fmla="*/ 4189971 h 4194894"/>
              <a:gd name="connsiteX233" fmla="*/ 7376737 w 9601201"/>
              <a:gd name="connsiteY233" fmla="*/ 4194894 h 4194894"/>
              <a:gd name="connsiteX234" fmla="*/ 7327506 w 9601201"/>
              <a:gd name="connsiteY234" fmla="*/ 4194894 h 4194894"/>
              <a:gd name="connsiteX235" fmla="*/ 9601201 w 9601201"/>
              <a:gd name="connsiteY235" fmla="*/ 1871132 h 4194894"/>
              <a:gd name="connsiteX236" fmla="*/ 9601201 w 9601201"/>
              <a:gd name="connsiteY236" fmla="*/ 1910533 h 4194894"/>
              <a:gd name="connsiteX237" fmla="*/ 7322581 w 9601201"/>
              <a:gd name="connsiteY237" fmla="*/ 4189971 h 4194894"/>
              <a:gd name="connsiteX238" fmla="*/ 7327506 w 9601201"/>
              <a:gd name="connsiteY238" fmla="*/ 4194894 h 4194894"/>
              <a:gd name="connsiteX239" fmla="*/ 7278274 w 9601201"/>
              <a:gd name="connsiteY239" fmla="*/ 4194894 h 4194894"/>
              <a:gd name="connsiteX240" fmla="*/ 9601201 w 9601201"/>
              <a:gd name="connsiteY240" fmla="*/ 1821882 h 4194894"/>
              <a:gd name="connsiteX241" fmla="*/ 9601201 w 9601201"/>
              <a:gd name="connsiteY241" fmla="*/ 1861283 h 4194894"/>
              <a:gd name="connsiteX242" fmla="*/ 7273349 w 9601201"/>
              <a:gd name="connsiteY242" fmla="*/ 4189971 h 4194894"/>
              <a:gd name="connsiteX243" fmla="*/ 7278274 w 9601201"/>
              <a:gd name="connsiteY243" fmla="*/ 4194894 h 4194894"/>
              <a:gd name="connsiteX244" fmla="*/ 7229041 w 9601201"/>
              <a:gd name="connsiteY244" fmla="*/ 4194894 h 4194894"/>
              <a:gd name="connsiteX245" fmla="*/ 9601201 w 9601201"/>
              <a:gd name="connsiteY245" fmla="*/ 1772632 h 4194894"/>
              <a:gd name="connsiteX246" fmla="*/ 9601201 w 9601201"/>
              <a:gd name="connsiteY246" fmla="*/ 1812035 h 4194894"/>
              <a:gd name="connsiteX247" fmla="*/ 7224119 w 9601201"/>
              <a:gd name="connsiteY247" fmla="*/ 4189971 h 4194894"/>
              <a:gd name="connsiteX248" fmla="*/ 7229041 w 9601201"/>
              <a:gd name="connsiteY248" fmla="*/ 4194894 h 4194894"/>
              <a:gd name="connsiteX249" fmla="*/ 7179809 w 9601201"/>
              <a:gd name="connsiteY249" fmla="*/ 4194894 h 4194894"/>
              <a:gd name="connsiteX250" fmla="*/ 9601201 w 9601201"/>
              <a:gd name="connsiteY250" fmla="*/ 1723383 h 4194894"/>
              <a:gd name="connsiteX251" fmla="*/ 9601201 w 9601201"/>
              <a:gd name="connsiteY251" fmla="*/ 1762786 h 4194894"/>
              <a:gd name="connsiteX252" fmla="*/ 7174887 w 9601201"/>
              <a:gd name="connsiteY252" fmla="*/ 4189971 h 4194894"/>
              <a:gd name="connsiteX253" fmla="*/ 7179809 w 9601201"/>
              <a:gd name="connsiteY253" fmla="*/ 4194894 h 4194894"/>
              <a:gd name="connsiteX254" fmla="*/ 7130578 w 9601201"/>
              <a:gd name="connsiteY254" fmla="*/ 4194894 h 4194894"/>
              <a:gd name="connsiteX255" fmla="*/ 9601201 w 9601201"/>
              <a:gd name="connsiteY255" fmla="*/ 1674133 h 4194894"/>
              <a:gd name="connsiteX256" fmla="*/ 9601201 w 9601201"/>
              <a:gd name="connsiteY256" fmla="*/ 1713536 h 4194894"/>
              <a:gd name="connsiteX257" fmla="*/ 7125655 w 9601201"/>
              <a:gd name="connsiteY257" fmla="*/ 4189971 h 4194894"/>
              <a:gd name="connsiteX258" fmla="*/ 7130578 w 9601201"/>
              <a:gd name="connsiteY258" fmla="*/ 4194894 h 4194894"/>
              <a:gd name="connsiteX259" fmla="*/ 7083425 w 9601201"/>
              <a:gd name="connsiteY259" fmla="*/ 4194894 h 4194894"/>
              <a:gd name="connsiteX260" fmla="*/ 7081346 w 9601201"/>
              <a:gd name="connsiteY260" fmla="*/ 4194894 h 4194894"/>
              <a:gd name="connsiteX261" fmla="*/ 9601201 w 9601201"/>
              <a:gd name="connsiteY261" fmla="*/ 1624884 h 4194894"/>
              <a:gd name="connsiteX262" fmla="*/ 9601201 w 9601201"/>
              <a:gd name="connsiteY262" fmla="*/ 1664286 h 4194894"/>
              <a:gd name="connsiteX263" fmla="*/ 7076423 w 9601201"/>
              <a:gd name="connsiteY263" fmla="*/ 4189971 h 4194894"/>
              <a:gd name="connsiteX264" fmla="*/ 7081346 w 9601201"/>
              <a:gd name="connsiteY264" fmla="*/ 4194894 h 4194894"/>
              <a:gd name="connsiteX265" fmla="*/ 7032115 w 9601201"/>
              <a:gd name="connsiteY265" fmla="*/ 4194894 h 4194894"/>
              <a:gd name="connsiteX266" fmla="*/ 9601201 w 9601201"/>
              <a:gd name="connsiteY266" fmla="*/ 1575635 h 4194894"/>
              <a:gd name="connsiteX267" fmla="*/ 9601201 w 9601201"/>
              <a:gd name="connsiteY267" fmla="*/ 1615036 h 4194894"/>
              <a:gd name="connsiteX268" fmla="*/ 7027190 w 9601201"/>
              <a:gd name="connsiteY268" fmla="*/ 4189971 h 4194894"/>
              <a:gd name="connsiteX269" fmla="*/ 7032115 w 9601201"/>
              <a:gd name="connsiteY269" fmla="*/ 4194894 h 4194894"/>
              <a:gd name="connsiteX270" fmla="*/ 6982883 w 9601201"/>
              <a:gd name="connsiteY270" fmla="*/ 4194894 h 4194894"/>
              <a:gd name="connsiteX271" fmla="*/ 9601201 w 9601201"/>
              <a:gd name="connsiteY271" fmla="*/ 1526384 h 4194894"/>
              <a:gd name="connsiteX272" fmla="*/ 9601201 w 9601201"/>
              <a:gd name="connsiteY272" fmla="*/ 1565786 h 4194894"/>
              <a:gd name="connsiteX273" fmla="*/ 6977958 w 9601201"/>
              <a:gd name="connsiteY273" fmla="*/ 4189971 h 4194894"/>
              <a:gd name="connsiteX274" fmla="*/ 6982883 w 9601201"/>
              <a:gd name="connsiteY274" fmla="*/ 4194894 h 4194894"/>
              <a:gd name="connsiteX275" fmla="*/ 6933649 w 9601201"/>
              <a:gd name="connsiteY275" fmla="*/ 4194894 h 4194894"/>
              <a:gd name="connsiteX276" fmla="*/ 9601201 w 9601201"/>
              <a:gd name="connsiteY276" fmla="*/ 1477134 h 4194894"/>
              <a:gd name="connsiteX277" fmla="*/ 9601201 w 9601201"/>
              <a:gd name="connsiteY277" fmla="*/ 1516537 h 4194894"/>
              <a:gd name="connsiteX278" fmla="*/ 6928727 w 9601201"/>
              <a:gd name="connsiteY278" fmla="*/ 4189971 h 4194894"/>
              <a:gd name="connsiteX279" fmla="*/ 6933649 w 9601201"/>
              <a:gd name="connsiteY279" fmla="*/ 4194894 h 4194894"/>
              <a:gd name="connsiteX280" fmla="*/ 6884417 w 9601201"/>
              <a:gd name="connsiteY280" fmla="*/ 4194894 h 4194894"/>
              <a:gd name="connsiteX281" fmla="*/ 9601201 w 9601201"/>
              <a:gd name="connsiteY281" fmla="*/ 1427886 h 4194894"/>
              <a:gd name="connsiteX282" fmla="*/ 9601201 w 9601201"/>
              <a:gd name="connsiteY282" fmla="*/ 1467288 h 4194894"/>
              <a:gd name="connsiteX283" fmla="*/ 6879496 w 9601201"/>
              <a:gd name="connsiteY283" fmla="*/ 4189971 h 4194894"/>
              <a:gd name="connsiteX284" fmla="*/ 6884417 w 9601201"/>
              <a:gd name="connsiteY284" fmla="*/ 4194894 h 4194894"/>
              <a:gd name="connsiteX285" fmla="*/ 6835187 w 9601201"/>
              <a:gd name="connsiteY285" fmla="*/ 4194894 h 4194894"/>
              <a:gd name="connsiteX286" fmla="*/ 9601201 w 9601201"/>
              <a:gd name="connsiteY286" fmla="*/ 1378636 h 4194894"/>
              <a:gd name="connsiteX287" fmla="*/ 9601201 w 9601201"/>
              <a:gd name="connsiteY287" fmla="*/ 1418038 h 4194894"/>
              <a:gd name="connsiteX288" fmla="*/ 6830264 w 9601201"/>
              <a:gd name="connsiteY288" fmla="*/ 4189971 h 4194894"/>
              <a:gd name="connsiteX289" fmla="*/ 6835187 w 9601201"/>
              <a:gd name="connsiteY289" fmla="*/ 4194894 h 4194894"/>
              <a:gd name="connsiteX290" fmla="*/ 6785955 w 9601201"/>
              <a:gd name="connsiteY290" fmla="*/ 4194894 h 4194894"/>
              <a:gd name="connsiteX291" fmla="*/ 9601201 w 9601201"/>
              <a:gd name="connsiteY291" fmla="*/ 1329386 h 4194894"/>
              <a:gd name="connsiteX292" fmla="*/ 9601201 w 9601201"/>
              <a:gd name="connsiteY292" fmla="*/ 1368789 h 4194894"/>
              <a:gd name="connsiteX293" fmla="*/ 6781032 w 9601201"/>
              <a:gd name="connsiteY293" fmla="*/ 4189971 h 4194894"/>
              <a:gd name="connsiteX294" fmla="*/ 6785955 w 9601201"/>
              <a:gd name="connsiteY294" fmla="*/ 4194894 h 4194894"/>
              <a:gd name="connsiteX295" fmla="*/ 6736723 w 9601201"/>
              <a:gd name="connsiteY295" fmla="*/ 4194894 h 4194894"/>
              <a:gd name="connsiteX296" fmla="*/ 9601201 w 9601201"/>
              <a:gd name="connsiteY296" fmla="*/ 1280137 h 4194894"/>
              <a:gd name="connsiteX297" fmla="*/ 9601201 w 9601201"/>
              <a:gd name="connsiteY297" fmla="*/ 1319539 h 4194894"/>
              <a:gd name="connsiteX298" fmla="*/ 6731800 w 9601201"/>
              <a:gd name="connsiteY298" fmla="*/ 4189971 h 4194894"/>
              <a:gd name="connsiteX299" fmla="*/ 6736723 w 9601201"/>
              <a:gd name="connsiteY299" fmla="*/ 4194894 h 4194894"/>
              <a:gd name="connsiteX300" fmla="*/ 6687491 w 9601201"/>
              <a:gd name="connsiteY300" fmla="*/ 4194894 h 4194894"/>
              <a:gd name="connsiteX301" fmla="*/ 9601201 w 9601201"/>
              <a:gd name="connsiteY301" fmla="*/ 1230887 h 4194894"/>
              <a:gd name="connsiteX302" fmla="*/ 9601201 w 9601201"/>
              <a:gd name="connsiteY302" fmla="*/ 1270289 h 4194894"/>
              <a:gd name="connsiteX303" fmla="*/ 6682567 w 9601201"/>
              <a:gd name="connsiteY303" fmla="*/ 4189971 h 4194894"/>
              <a:gd name="connsiteX304" fmla="*/ 6687491 w 9601201"/>
              <a:gd name="connsiteY304" fmla="*/ 4194894 h 4194894"/>
              <a:gd name="connsiteX305" fmla="*/ 6638258 w 9601201"/>
              <a:gd name="connsiteY305" fmla="*/ 4194894 h 4194894"/>
              <a:gd name="connsiteX306" fmla="*/ 9601201 w 9601201"/>
              <a:gd name="connsiteY306" fmla="*/ 1181637 h 4194894"/>
              <a:gd name="connsiteX307" fmla="*/ 9601201 w 9601201"/>
              <a:gd name="connsiteY307" fmla="*/ 1221039 h 4194894"/>
              <a:gd name="connsiteX308" fmla="*/ 6633335 w 9601201"/>
              <a:gd name="connsiteY308" fmla="*/ 4189971 h 4194894"/>
              <a:gd name="connsiteX309" fmla="*/ 6638258 w 9601201"/>
              <a:gd name="connsiteY309" fmla="*/ 4194894 h 4194894"/>
              <a:gd name="connsiteX310" fmla="*/ 6589026 w 9601201"/>
              <a:gd name="connsiteY310" fmla="*/ 4194894 h 4194894"/>
              <a:gd name="connsiteX311" fmla="*/ 7539923 w 9601201"/>
              <a:gd name="connsiteY311" fmla="*/ 1164638 h 4194894"/>
              <a:gd name="connsiteX312" fmla="*/ 4515133 w 9601201"/>
              <a:gd name="connsiteY312" fmla="*/ 4189971 h 4194894"/>
              <a:gd name="connsiteX313" fmla="*/ 4520057 w 9601201"/>
              <a:gd name="connsiteY313" fmla="*/ 4194894 h 4194894"/>
              <a:gd name="connsiteX314" fmla="*/ 4470825 w 9601201"/>
              <a:gd name="connsiteY314" fmla="*/ 4194894 h 4194894"/>
              <a:gd name="connsiteX315" fmla="*/ 7496980 w 9601201"/>
              <a:gd name="connsiteY315" fmla="*/ 1168195 h 4194894"/>
              <a:gd name="connsiteX316" fmla="*/ 7499971 w 9601201"/>
              <a:gd name="connsiteY316" fmla="*/ 1168482 h 4194894"/>
              <a:gd name="connsiteX317" fmla="*/ 7452251 w 9601201"/>
              <a:gd name="connsiteY317" fmla="*/ 1163691 h 4194894"/>
              <a:gd name="connsiteX318" fmla="*/ 7453242 w 9601201"/>
              <a:gd name="connsiteY318" fmla="*/ 1163986 h 4194894"/>
              <a:gd name="connsiteX319" fmla="*/ 7487999 w 9601201"/>
              <a:gd name="connsiteY319" fmla="*/ 1167331 h 4194894"/>
              <a:gd name="connsiteX320" fmla="*/ 4465901 w 9601201"/>
              <a:gd name="connsiteY320" fmla="*/ 4189971 h 4194894"/>
              <a:gd name="connsiteX321" fmla="*/ 4470825 w 9601201"/>
              <a:gd name="connsiteY321" fmla="*/ 4194894 h 4194894"/>
              <a:gd name="connsiteX322" fmla="*/ 4421593 w 9601201"/>
              <a:gd name="connsiteY322" fmla="*/ 4194894 h 4194894"/>
              <a:gd name="connsiteX323" fmla="*/ 7414306 w 9601201"/>
              <a:gd name="connsiteY323" fmla="*/ 1152403 h 4194894"/>
              <a:gd name="connsiteX324" fmla="*/ 7444663 w 9601201"/>
              <a:gd name="connsiteY324" fmla="*/ 1161434 h 4194894"/>
              <a:gd name="connsiteX325" fmla="*/ 4416671 w 9601201"/>
              <a:gd name="connsiteY325" fmla="*/ 4189971 h 4194894"/>
              <a:gd name="connsiteX326" fmla="*/ 4421593 w 9601201"/>
              <a:gd name="connsiteY326" fmla="*/ 4194894 h 4194894"/>
              <a:gd name="connsiteX327" fmla="*/ 4372361 w 9601201"/>
              <a:gd name="connsiteY327" fmla="*/ 4194894 h 4194894"/>
              <a:gd name="connsiteX328" fmla="*/ 7615894 w 9601201"/>
              <a:gd name="connsiteY328" fmla="*/ 1137894 h 4194894"/>
              <a:gd name="connsiteX329" fmla="*/ 4564365 w 9601201"/>
              <a:gd name="connsiteY329" fmla="*/ 4189971 h 4194894"/>
              <a:gd name="connsiteX330" fmla="*/ 4569290 w 9601201"/>
              <a:gd name="connsiteY330" fmla="*/ 4194894 h 4194894"/>
              <a:gd name="connsiteX331" fmla="*/ 4520057 w 9601201"/>
              <a:gd name="connsiteY331" fmla="*/ 4194894 h 4194894"/>
              <a:gd name="connsiteX332" fmla="*/ 7551995 w 9601201"/>
              <a:gd name="connsiteY332" fmla="*/ 1162411 h 4194894"/>
              <a:gd name="connsiteX333" fmla="*/ 7592036 w 9601201"/>
              <a:gd name="connsiteY333" fmla="*/ 1150498 h 4194894"/>
              <a:gd name="connsiteX334" fmla="*/ 7381124 w 9601201"/>
              <a:gd name="connsiteY334" fmla="*/ 1136350 h 4194894"/>
              <a:gd name="connsiteX335" fmla="*/ 7406898 w 9601201"/>
              <a:gd name="connsiteY335" fmla="*/ 1149966 h 4194894"/>
              <a:gd name="connsiteX336" fmla="*/ 4367439 w 9601201"/>
              <a:gd name="connsiteY336" fmla="*/ 4189971 h 4194894"/>
              <a:gd name="connsiteX337" fmla="*/ 4372361 w 9601201"/>
              <a:gd name="connsiteY337" fmla="*/ 4194894 h 4194894"/>
              <a:gd name="connsiteX338" fmla="*/ 4323130 w 9601201"/>
              <a:gd name="connsiteY338" fmla="*/ 4194894 h 4194894"/>
              <a:gd name="connsiteX339" fmla="*/ 9601201 w 9601201"/>
              <a:gd name="connsiteY339" fmla="*/ 1132388 h 4194894"/>
              <a:gd name="connsiteX340" fmla="*/ 9601201 w 9601201"/>
              <a:gd name="connsiteY340" fmla="*/ 1171791 h 4194894"/>
              <a:gd name="connsiteX341" fmla="*/ 6584105 w 9601201"/>
              <a:gd name="connsiteY341" fmla="*/ 4189971 h 4194894"/>
              <a:gd name="connsiteX342" fmla="*/ 6589026 w 9601201"/>
              <a:gd name="connsiteY342" fmla="*/ 4194894 h 4194894"/>
              <a:gd name="connsiteX343" fmla="*/ 6539795 w 9601201"/>
              <a:gd name="connsiteY343" fmla="*/ 4194894 h 4194894"/>
              <a:gd name="connsiteX344" fmla="*/ 7351544 w 9601201"/>
              <a:gd name="connsiteY344" fmla="*/ 1116695 h 4194894"/>
              <a:gd name="connsiteX345" fmla="*/ 7365351 w 9601201"/>
              <a:gd name="connsiteY345" fmla="*/ 1128018 h 4194894"/>
              <a:gd name="connsiteX346" fmla="*/ 7374681 w 9601201"/>
              <a:gd name="connsiteY346" fmla="*/ 1132947 h 4194894"/>
              <a:gd name="connsiteX347" fmla="*/ 4318206 w 9601201"/>
              <a:gd name="connsiteY347" fmla="*/ 4189971 h 4194894"/>
              <a:gd name="connsiteX348" fmla="*/ 4323130 w 9601201"/>
              <a:gd name="connsiteY348" fmla="*/ 4194894 h 4194894"/>
              <a:gd name="connsiteX349" fmla="*/ 4291693 w 9601201"/>
              <a:gd name="connsiteY349" fmla="*/ 4194894 h 4194894"/>
              <a:gd name="connsiteX350" fmla="*/ 4291693 w 9601201"/>
              <a:gd name="connsiteY350" fmla="*/ 4194893 h 4194894"/>
              <a:gd name="connsiteX351" fmla="*/ 4273899 w 9601201"/>
              <a:gd name="connsiteY351" fmla="*/ 4194893 h 4194894"/>
              <a:gd name="connsiteX352" fmla="*/ 7324711 w 9601201"/>
              <a:gd name="connsiteY352" fmla="*/ 1094292 h 4194894"/>
              <a:gd name="connsiteX353" fmla="*/ 7326550 w 9601201"/>
              <a:gd name="connsiteY353" fmla="*/ 1096138 h 4194894"/>
              <a:gd name="connsiteX354" fmla="*/ 7326570 w 9601201"/>
              <a:gd name="connsiteY354" fmla="*/ 1096138 h 4194894"/>
              <a:gd name="connsiteX355" fmla="*/ 7326973 w 9601201"/>
              <a:gd name="connsiteY355" fmla="*/ 1096546 h 4194894"/>
              <a:gd name="connsiteX356" fmla="*/ 7346134 w 9601201"/>
              <a:gd name="connsiteY356" fmla="*/ 1112259 h 4194894"/>
              <a:gd name="connsiteX357" fmla="*/ 4268974 w 9601201"/>
              <a:gd name="connsiteY357" fmla="*/ 4189971 h 4194894"/>
              <a:gd name="connsiteX358" fmla="*/ 4273897 w 9601201"/>
              <a:gd name="connsiteY358" fmla="*/ 4194893 h 4194894"/>
              <a:gd name="connsiteX359" fmla="*/ 4224666 w 9601201"/>
              <a:gd name="connsiteY359" fmla="*/ 4194893 h 4194894"/>
              <a:gd name="connsiteX360" fmla="*/ 9601201 w 9601201"/>
              <a:gd name="connsiteY360" fmla="*/ 1083138 h 4194894"/>
              <a:gd name="connsiteX361" fmla="*/ 9601201 w 9601201"/>
              <a:gd name="connsiteY361" fmla="*/ 1122540 h 4194894"/>
              <a:gd name="connsiteX362" fmla="*/ 6534871 w 9601201"/>
              <a:gd name="connsiteY362" fmla="*/ 4189971 h 4194894"/>
              <a:gd name="connsiteX363" fmla="*/ 6539795 w 9601201"/>
              <a:gd name="connsiteY363" fmla="*/ 4194894 h 4194894"/>
              <a:gd name="connsiteX364" fmla="*/ 6490564 w 9601201"/>
              <a:gd name="connsiteY364" fmla="*/ 4194894 h 4194894"/>
              <a:gd name="connsiteX365" fmla="*/ 7300139 w 9601201"/>
              <a:gd name="connsiteY365" fmla="*/ 1069627 h 4194894"/>
              <a:gd name="connsiteX366" fmla="*/ 7319797 w 9601201"/>
              <a:gd name="connsiteY366" fmla="*/ 1089359 h 4194894"/>
              <a:gd name="connsiteX367" fmla="*/ 4219742 w 9601201"/>
              <a:gd name="connsiteY367" fmla="*/ 4189971 h 4194894"/>
              <a:gd name="connsiteX368" fmla="*/ 4224664 w 9601201"/>
              <a:gd name="connsiteY368" fmla="*/ 4194893 h 4194894"/>
              <a:gd name="connsiteX369" fmla="*/ 4175434 w 9601201"/>
              <a:gd name="connsiteY369" fmla="*/ 4194893 h 4194894"/>
              <a:gd name="connsiteX370" fmla="*/ 7275568 w 9601201"/>
              <a:gd name="connsiteY370" fmla="*/ 1044962 h 4194894"/>
              <a:gd name="connsiteX371" fmla="*/ 7295226 w 9601201"/>
              <a:gd name="connsiteY371" fmla="*/ 1064695 h 4194894"/>
              <a:gd name="connsiteX372" fmla="*/ 4170510 w 9601201"/>
              <a:gd name="connsiteY372" fmla="*/ 4189971 h 4194894"/>
              <a:gd name="connsiteX373" fmla="*/ 4175432 w 9601201"/>
              <a:gd name="connsiteY373" fmla="*/ 4194893 h 4194894"/>
              <a:gd name="connsiteX374" fmla="*/ 4126202 w 9601201"/>
              <a:gd name="connsiteY374" fmla="*/ 4194893 h 4194894"/>
              <a:gd name="connsiteX375" fmla="*/ 9601201 w 9601201"/>
              <a:gd name="connsiteY375" fmla="*/ 1033888 h 4194894"/>
              <a:gd name="connsiteX376" fmla="*/ 9601201 w 9601201"/>
              <a:gd name="connsiteY376" fmla="*/ 1073290 h 4194894"/>
              <a:gd name="connsiteX377" fmla="*/ 6485639 w 9601201"/>
              <a:gd name="connsiteY377" fmla="*/ 4189971 h 4194894"/>
              <a:gd name="connsiteX378" fmla="*/ 6490564 w 9601201"/>
              <a:gd name="connsiteY378" fmla="*/ 4194894 h 4194894"/>
              <a:gd name="connsiteX379" fmla="*/ 6441331 w 9601201"/>
              <a:gd name="connsiteY379" fmla="*/ 4194894 h 4194894"/>
              <a:gd name="connsiteX380" fmla="*/ 7250997 w 9601201"/>
              <a:gd name="connsiteY380" fmla="*/ 1020297 h 4194894"/>
              <a:gd name="connsiteX381" fmla="*/ 7270655 w 9601201"/>
              <a:gd name="connsiteY381" fmla="*/ 1040030 h 4194894"/>
              <a:gd name="connsiteX382" fmla="*/ 4121278 w 9601201"/>
              <a:gd name="connsiteY382" fmla="*/ 4189971 h 4194894"/>
              <a:gd name="connsiteX383" fmla="*/ 4126200 w 9601201"/>
              <a:gd name="connsiteY383" fmla="*/ 4194893 h 4194894"/>
              <a:gd name="connsiteX384" fmla="*/ 4076971 w 9601201"/>
              <a:gd name="connsiteY384" fmla="*/ 4194893 h 4194894"/>
              <a:gd name="connsiteX385" fmla="*/ 7226139 w 9601201"/>
              <a:gd name="connsiteY385" fmla="*/ 995344 h 4194894"/>
              <a:gd name="connsiteX386" fmla="*/ 7246084 w 9601201"/>
              <a:gd name="connsiteY386" fmla="*/ 1015365 h 4194894"/>
              <a:gd name="connsiteX387" fmla="*/ 4072048 w 9601201"/>
              <a:gd name="connsiteY387" fmla="*/ 4189971 h 4194894"/>
              <a:gd name="connsiteX388" fmla="*/ 4076969 w 9601201"/>
              <a:gd name="connsiteY388" fmla="*/ 4194893 h 4194894"/>
              <a:gd name="connsiteX389" fmla="*/ 4027739 w 9601201"/>
              <a:gd name="connsiteY389" fmla="*/ 4194893 h 4194894"/>
              <a:gd name="connsiteX390" fmla="*/ 9601201 w 9601201"/>
              <a:gd name="connsiteY390" fmla="*/ 984639 h 4194894"/>
              <a:gd name="connsiteX391" fmla="*/ 9601201 w 9601201"/>
              <a:gd name="connsiteY391" fmla="*/ 1024040 h 4194894"/>
              <a:gd name="connsiteX392" fmla="*/ 6436407 w 9601201"/>
              <a:gd name="connsiteY392" fmla="*/ 4189971 h 4194894"/>
              <a:gd name="connsiteX393" fmla="*/ 6441331 w 9601201"/>
              <a:gd name="connsiteY393" fmla="*/ 4194894 h 4194894"/>
              <a:gd name="connsiteX394" fmla="*/ 6392099 w 9601201"/>
              <a:gd name="connsiteY394" fmla="*/ 4194894 h 4194894"/>
              <a:gd name="connsiteX395" fmla="*/ 7201566 w 9601201"/>
              <a:gd name="connsiteY395" fmla="*/ 970677 h 4194894"/>
              <a:gd name="connsiteX396" fmla="*/ 7221225 w 9601201"/>
              <a:gd name="connsiteY396" fmla="*/ 990411 h 4194894"/>
              <a:gd name="connsiteX397" fmla="*/ 4022815 w 9601201"/>
              <a:gd name="connsiteY397" fmla="*/ 4189971 h 4194894"/>
              <a:gd name="connsiteX398" fmla="*/ 4027737 w 9601201"/>
              <a:gd name="connsiteY398" fmla="*/ 4194893 h 4194894"/>
              <a:gd name="connsiteX399" fmla="*/ 3978508 w 9601201"/>
              <a:gd name="connsiteY399" fmla="*/ 4194893 h 4194894"/>
              <a:gd name="connsiteX400" fmla="*/ 7176992 w 9601201"/>
              <a:gd name="connsiteY400" fmla="*/ 946009 h 4194894"/>
              <a:gd name="connsiteX401" fmla="*/ 7196651 w 9601201"/>
              <a:gd name="connsiteY401" fmla="*/ 965744 h 4194894"/>
              <a:gd name="connsiteX402" fmla="*/ 3973583 w 9601201"/>
              <a:gd name="connsiteY402" fmla="*/ 4189971 h 4194894"/>
              <a:gd name="connsiteX403" fmla="*/ 3978506 w 9601201"/>
              <a:gd name="connsiteY403" fmla="*/ 4194893 h 4194894"/>
              <a:gd name="connsiteX404" fmla="*/ 3929275 w 9601201"/>
              <a:gd name="connsiteY404" fmla="*/ 4194893 h 4194894"/>
              <a:gd name="connsiteX405" fmla="*/ 9601201 w 9601201"/>
              <a:gd name="connsiteY405" fmla="*/ 935389 h 4194894"/>
              <a:gd name="connsiteX406" fmla="*/ 9601201 w 9601201"/>
              <a:gd name="connsiteY406" fmla="*/ 974792 h 4194894"/>
              <a:gd name="connsiteX407" fmla="*/ 6387176 w 9601201"/>
              <a:gd name="connsiteY407" fmla="*/ 4189971 h 4194894"/>
              <a:gd name="connsiteX408" fmla="*/ 6392099 w 9601201"/>
              <a:gd name="connsiteY408" fmla="*/ 4194894 h 4194894"/>
              <a:gd name="connsiteX409" fmla="*/ 6342867 w 9601201"/>
              <a:gd name="connsiteY409" fmla="*/ 4194894 h 4194894"/>
              <a:gd name="connsiteX410" fmla="*/ 7152418 w 9601201"/>
              <a:gd name="connsiteY410" fmla="*/ 921342 h 4194894"/>
              <a:gd name="connsiteX411" fmla="*/ 7172078 w 9601201"/>
              <a:gd name="connsiteY411" fmla="*/ 941077 h 4194894"/>
              <a:gd name="connsiteX412" fmla="*/ 3924351 w 9601201"/>
              <a:gd name="connsiteY412" fmla="*/ 4189971 h 4194894"/>
              <a:gd name="connsiteX413" fmla="*/ 3929273 w 9601201"/>
              <a:gd name="connsiteY413" fmla="*/ 4194893 h 4194894"/>
              <a:gd name="connsiteX414" fmla="*/ 3880043 w 9601201"/>
              <a:gd name="connsiteY414" fmla="*/ 4194893 h 4194894"/>
              <a:gd name="connsiteX415" fmla="*/ 7127845 w 9601201"/>
              <a:gd name="connsiteY415" fmla="*/ 896675 h 4194894"/>
              <a:gd name="connsiteX416" fmla="*/ 7147504 w 9601201"/>
              <a:gd name="connsiteY416" fmla="*/ 916410 h 4194894"/>
              <a:gd name="connsiteX417" fmla="*/ 3875119 w 9601201"/>
              <a:gd name="connsiteY417" fmla="*/ 4189971 h 4194894"/>
              <a:gd name="connsiteX418" fmla="*/ 3880041 w 9601201"/>
              <a:gd name="connsiteY418" fmla="*/ 4194893 h 4194894"/>
              <a:gd name="connsiteX419" fmla="*/ 3830811 w 9601201"/>
              <a:gd name="connsiteY419" fmla="*/ 4194893 h 4194894"/>
              <a:gd name="connsiteX420" fmla="*/ 9601201 w 9601201"/>
              <a:gd name="connsiteY420" fmla="*/ 886140 h 4194894"/>
              <a:gd name="connsiteX421" fmla="*/ 9601201 w 9601201"/>
              <a:gd name="connsiteY421" fmla="*/ 925542 h 4194894"/>
              <a:gd name="connsiteX422" fmla="*/ 6337944 w 9601201"/>
              <a:gd name="connsiteY422" fmla="*/ 4189971 h 4194894"/>
              <a:gd name="connsiteX423" fmla="*/ 6342867 w 9601201"/>
              <a:gd name="connsiteY423" fmla="*/ 4194894 h 4194894"/>
              <a:gd name="connsiteX424" fmla="*/ 6293635 w 9601201"/>
              <a:gd name="connsiteY424" fmla="*/ 4194894 h 4194894"/>
              <a:gd name="connsiteX425" fmla="*/ 7103271 w 9601201"/>
              <a:gd name="connsiteY425" fmla="*/ 872008 h 4194894"/>
              <a:gd name="connsiteX426" fmla="*/ 7122931 w 9601201"/>
              <a:gd name="connsiteY426" fmla="*/ 891742 h 4194894"/>
              <a:gd name="connsiteX427" fmla="*/ 3825887 w 9601201"/>
              <a:gd name="connsiteY427" fmla="*/ 4189971 h 4194894"/>
              <a:gd name="connsiteX428" fmla="*/ 3830809 w 9601201"/>
              <a:gd name="connsiteY428" fmla="*/ 4194893 h 4194894"/>
              <a:gd name="connsiteX429" fmla="*/ 3781579 w 9601201"/>
              <a:gd name="connsiteY429" fmla="*/ 4194893 h 4194894"/>
              <a:gd name="connsiteX430" fmla="*/ 7078698 w 9601201"/>
              <a:gd name="connsiteY430" fmla="*/ 847341 h 4194894"/>
              <a:gd name="connsiteX431" fmla="*/ 7098357 w 9601201"/>
              <a:gd name="connsiteY431" fmla="*/ 867075 h 4194894"/>
              <a:gd name="connsiteX432" fmla="*/ 3776655 w 9601201"/>
              <a:gd name="connsiteY432" fmla="*/ 4189971 h 4194894"/>
              <a:gd name="connsiteX433" fmla="*/ 3781577 w 9601201"/>
              <a:gd name="connsiteY433" fmla="*/ 4194893 h 4194894"/>
              <a:gd name="connsiteX434" fmla="*/ 3732348 w 9601201"/>
              <a:gd name="connsiteY434" fmla="*/ 4194893 h 4194894"/>
              <a:gd name="connsiteX435" fmla="*/ 9601201 w 9601201"/>
              <a:gd name="connsiteY435" fmla="*/ 836262 h 4194894"/>
              <a:gd name="connsiteX436" fmla="*/ 9601201 w 9601201"/>
              <a:gd name="connsiteY436" fmla="*/ 876293 h 4194894"/>
              <a:gd name="connsiteX437" fmla="*/ 6288713 w 9601201"/>
              <a:gd name="connsiteY437" fmla="*/ 4189971 h 4194894"/>
              <a:gd name="connsiteX438" fmla="*/ 6293635 w 9601201"/>
              <a:gd name="connsiteY438" fmla="*/ 4194894 h 4194894"/>
              <a:gd name="connsiteX439" fmla="*/ 6243172 w 9601201"/>
              <a:gd name="connsiteY439" fmla="*/ 4194894 h 4194894"/>
              <a:gd name="connsiteX440" fmla="*/ 7054124 w 9601201"/>
              <a:gd name="connsiteY440" fmla="*/ 822673 h 4194894"/>
              <a:gd name="connsiteX441" fmla="*/ 7073784 w 9601201"/>
              <a:gd name="connsiteY441" fmla="*/ 842408 h 4194894"/>
              <a:gd name="connsiteX442" fmla="*/ 3727423 w 9601201"/>
              <a:gd name="connsiteY442" fmla="*/ 4189971 h 4194894"/>
              <a:gd name="connsiteX443" fmla="*/ 3732346 w 9601201"/>
              <a:gd name="connsiteY443" fmla="*/ 4194893 h 4194894"/>
              <a:gd name="connsiteX444" fmla="*/ 3683116 w 9601201"/>
              <a:gd name="connsiteY444" fmla="*/ 4194893 h 4194894"/>
              <a:gd name="connsiteX445" fmla="*/ 7029551 w 9601201"/>
              <a:gd name="connsiteY445" fmla="*/ 798006 h 4194894"/>
              <a:gd name="connsiteX446" fmla="*/ 7049210 w 9601201"/>
              <a:gd name="connsiteY446" fmla="*/ 817741 h 4194894"/>
              <a:gd name="connsiteX447" fmla="*/ 3678191 w 9601201"/>
              <a:gd name="connsiteY447" fmla="*/ 4189971 h 4194894"/>
              <a:gd name="connsiteX448" fmla="*/ 3683114 w 9601201"/>
              <a:gd name="connsiteY448" fmla="*/ 4194893 h 4194894"/>
              <a:gd name="connsiteX449" fmla="*/ 3633884 w 9601201"/>
              <a:gd name="connsiteY449" fmla="*/ 4194893 h 4194894"/>
              <a:gd name="connsiteX450" fmla="*/ 9601201 w 9601201"/>
              <a:gd name="connsiteY450" fmla="*/ 787021 h 4194894"/>
              <a:gd name="connsiteX451" fmla="*/ 9601201 w 9601201"/>
              <a:gd name="connsiteY451" fmla="*/ 826416 h 4194894"/>
              <a:gd name="connsiteX452" fmla="*/ 6238250 w 9601201"/>
              <a:gd name="connsiteY452" fmla="*/ 4189971 h 4194894"/>
              <a:gd name="connsiteX453" fmla="*/ 6243172 w 9601201"/>
              <a:gd name="connsiteY453" fmla="*/ 4194894 h 4194894"/>
              <a:gd name="connsiteX454" fmla="*/ 6193941 w 9601201"/>
              <a:gd name="connsiteY454" fmla="*/ 4194894 h 4194894"/>
              <a:gd name="connsiteX455" fmla="*/ 7004977 w 9601201"/>
              <a:gd name="connsiteY455" fmla="*/ 773339 h 4194894"/>
              <a:gd name="connsiteX456" fmla="*/ 7024637 w 9601201"/>
              <a:gd name="connsiteY456" fmla="*/ 793074 h 4194894"/>
              <a:gd name="connsiteX457" fmla="*/ 3628960 w 9601201"/>
              <a:gd name="connsiteY457" fmla="*/ 4189971 h 4194894"/>
              <a:gd name="connsiteX458" fmla="*/ 3633882 w 9601201"/>
              <a:gd name="connsiteY458" fmla="*/ 4194893 h 4194894"/>
              <a:gd name="connsiteX459" fmla="*/ 3584652 w 9601201"/>
              <a:gd name="connsiteY459" fmla="*/ 4194893 h 4194894"/>
              <a:gd name="connsiteX460" fmla="*/ 6980404 w 9601201"/>
              <a:gd name="connsiteY460" fmla="*/ 748672 h 4194894"/>
              <a:gd name="connsiteX461" fmla="*/ 7000064 w 9601201"/>
              <a:gd name="connsiteY461" fmla="*/ 768407 h 4194894"/>
              <a:gd name="connsiteX462" fmla="*/ 3579728 w 9601201"/>
              <a:gd name="connsiteY462" fmla="*/ 4189971 h 4194894"/>
              <a:gd name="connsiteX463" fmla="*/ 3584650 w 9601201"/>
              <a:gd name="connsiteY463" fmla="*/ 4194893 h 4194894"/>
              <a:gd name="connsiteX464" fmla="*/ 3535420 w 9601201"/>
              <a:gd name="connsiteY464" fmla="*/ 4194893 h 4194894"/>
              <a:gd name="connsiteX465" fmla="*/ 9601201 w 9601201"/>
              <a:gd name="connsiteY465" fmla="*/ 737781 h 4194894"/>
              <a:gd name="connsiteX466" fmla="*/ 9601201 w 9601201"/>
              <a:gd name="connsiteY466" fmla="*/ 777174 h 4194894"/>
              <a:gd name="connsiteX467" fmla="*/ 6189017 w 9601201"/>
              <a:gd name="connsiteY467" fmla="*/ 4189971 h 4194894"/>
              <a:gd name="connsiteX468" fmla="*/ 6193941 w 9601201"/>
              <a:gd name="connsiteY468" fmla="*/ 4194894 h 4194894"/>
              <a:gd name="connsiteX469" fmla="*/ 6144709 w 9601201"/>
              <a:gd name="connsiteY469" fmla="*/ 4194894 h 4194894"/>
              <a:gd name="connsiteX470" fmla="*/ 9601200 w 9601201"/>
              <a:gd name="connsiteY470" fmla="*/ 688540 h 4194894"/>
              <a:gd name="connsiteX471" fmla="*/ 9601200 w 9601201"/>
              <a:gd name="connsiteY471" fmla="*/ 689694 h 4194894"/>
              <a:gd name="connsiteX472" fmla="*/ 9601201 w 9601201"/>
              <a:gd name="connsiteY472" fmla="*/ 689694 h 4194894"/>
              <a:gd name="connsiteX473" fmla="*/ 9601201 w 9601201"/>
              <a:gd name="connsiteY473" fmla="*/ 727934 h 4194894"/>
              <a:gd name="connsiteX474" fmla="*/ 6139785 w 9601201"/>
              <a:gd name="connsiteY474" fmla="*/ 4189971 h 4194894"/>
              <a:gd name="connsiteX475" fmla="*/ 6144709 w 9601201"/>
              <a:gd name="connsiteY475" fmla="*/ 4194894 h 4194894"/>
              <a:gd name="connsiteX476" fmla="*/ 6095476 w 9601201"/>
              <a:gd name="connsiteY476" fmla="*/ 4194894 h 4194894"/>
              <a:gd name="connsiteX477" fmla="*/ 9601200 w 9601201"/>
              <a:gd name="connsiteY477" fmla="*/ 639299 h 4194894"/>
              <a:gd name="connsiteX478" fmla="*/ 9601200 w 9601201"/>
              <a:gd name="connsiteY478" fmla="*/ 678694 h 4194894"/>
              <a:gd name="connsiteX479" fmla="*/ 6090553 w 9601201"/>
              <a:gd name="connsiteY479" fmla="*/ 4189971 h 4194894"/>
              <a:gd name="connsiteX480" fmla="*/ 6095476 w 9601201"/>
              <a:gd name="connsiteY480" fmla="*/ 4194894 h 4194894"/>
              <a:gd name="connsiteX481" fmla="*/ 6046244 w 9601201"/>
              <a:gd name="connsiteY481" fmla="*/ 4194894 h 4194894"/>
              <a:gd name="connsiteX482" fmla="*/ 9601200 w 9601201"/>
              <a:gd name="connsiteY482" fmla="*/ 590060 h 4194894"/>
              <a:gd name="connsiteX483" fmla="*/ 9601200 w 9601201"/>
              <a:gd name="connsiteY483" fmla="*/ 629454 h 4194894"/>
              <a:gd name="connsiteX484" fmla="*/ 6041321 w 9601201"/>
              <a:gd name="connsiteY484" fmla="*/ 4189971 h 4194894"/>
              <a:gd name="connsiteX485" fmla="*/ 6046244 w 9601201"/>
              <a:gd name="connsiteY485" fmla="*/ 4194894 h 4194894"/>
              <a:gd name="connsiteX486" fmla="*/ 5997013 w 9601201"/>
              <a:gd name="connsiteY486" fmla="*/ 4194894 h 4194894"/>
              <a:gd name="connsiteX487" fmla="*/ 9601200 w 9601201"/>
              <a:gd name="connsiteY487" fmla="*/ 540819 h 4194894"/>
              <a:gd name="connsiteX488" fmla="*/ 9601200 w 9601201"/>
              <a:gd name="connsiteY488" fmla="*/ 580213 h 4194894"/>
              <a:gd name="connsiteX489" fmla="*/ 5992089 w 9601201"/>
              <a:gd name="connsiteY489" fmla="*/ 4189971 h 4194894"/>
              <a:gd name="connsiteX490" fmla="*/ 5997013 w 9601201"/>
              <a:gd name="connsiteY490" fmla="*/ 4194894 h 4194894"/>
              <a:gd name="connsiteX491" fmla="*/ 5947781 w 9601201"/>
              <a:gd name="connsiteY491" fmla="*/ 4194894 h 4194894"/>
              <a:gd name="connsiteX492" fmla="*/ 9601200 w 9601201"/>
              <a:gd name="connsiteY492" fmla="*/ 491578 h 4194894"/>
              <a:gd name="connsiteX493" fmla="*/ 9601200 w 9601201"/>
              <a:gd name="connsiteY493" fmla="*/ 530973 h 4194894"/>
              <a:gd name="connsiteX494" fmla="*/ 5942859 w 9601201"/>
              <a:gd name="connsiteY494" fmla="*/ 4189971 h 4194894"/>
              <a:gd name="connsiteX495" fmla="*/ 5947781 w 9601201"/>
              <a:gd name="connsiteY495" fmla="*/ 4194894 h 4194894"/>
              <a:gd name="connsiteX496" fmla="*/ 5898549 w 9601201"/>
              <a:gd name="connsiteY496" fmla="*/ 4194894 h 4194894"/>
              <a:gd name="connsiteX497" fmla="*/ 9601200 w 9601201"/>
              <a:gd name="connsiteY497" fmla="*/ 442338 h 4194894"/>
              <a:gd name="connsiteX498" fmla="*/ 9601200 w 9601201"/>
              <a:gd name="connsiteY498" fmla="*/ 481731 h 4194894"/>
              <a:gd name="connsiteX499" fmla="*/ 5893625 w 9601201"/>
              <a:gd name="connsiteY499" fmla="*/ 4189971 h 4194894"/>
              <a:gd name="connsiteX500" fmla="*/ 5898549 w 9601201"/>
              <a:gd name="connsiteY500" fmla="*/ 4194894 h 4194894"/>
              <a:gd name="connsiteX501" fmla="*/ 5849318 w 9601201"/>
              <a:gd name="connsiteY501" fmla="*/ 4194894 h 4194894"/>
              <a:gd name="connsiteX502" fmla="*/ 9601200 w 9601201"/>
              <a:gd name="connsiteY502" fmla="*/ 393096 h 4194894"/>
              <a:gd name="connsiteX503" fmla="*/ 9601200 w 9601201"/>
              <a:gd name="connsiteY503" fmla="*/ 432490 h 4194894"/>
              <a:gd name="connsiteX504" fmla="*/ 5844393 w 9601201"/>
              <a:gd name="connsiteY504" fmla="*/ 4189971 h 4194894"/>
              <a:gd name="connsiteX505" fmla="*/ 5849318 w 9601201"/>
              <a:gd name="connsiteY505" fmla="*/ 4194894 h 4194894"/>
              <a:gd name="connsiteX506" fmla="*/ 5800085 w 9601201"/>
              <a:gd name="connsiteY506" fmla="*/ 4194894 h 4194894"/>
              <a:gd name="connsiteX507" fmla="*/ 9601200 w 9601201"/>
              <a:gd name="connsiteY507" fmla="*/ 343855 h 4194894"/>
              <a:gd name="connsiteX508" fmla="*/ 9601200 w 9601201"/>
              <a:gd name="connsiteY508" fmla="*/ 383250 h 4194894"/>
              <a:gd name="connsiteX509" fmla="*/ 5795162 w 9601201"/>
              <a:gd name="connsiteY509" fmla="*/ 4189971 h 4194894"/>
              <a:gd name="connsiteX510" fmla="*/ 5800085 w 9601201"/>
              <a:gd name="connsiteY510" fmla="*/ 4194894 h 4194894"/>
              <a:gd name="connsiteX511" fmla="*/ 5750854 w 9601201"/>
              <a:gd name="connsiteY511" fmla="*/ 4194894 h 4194894"/>
              <a:gd name="connsiteX512" fmla="*/ 9601200 w 9601201"/>
              <a:gd name="connsiteY512" fmla="*/ 294614 h 4194894"/>
              <a:gd name="connsiteX513" fmla="*/ 9601200 w 9601201"/>
              <a:gd name="connsiteY513" fmla="*/ 334009 h 4194894"/>
              <a:gd name="connsiteX514" fmla="*/ 5745930 w 9601201"/>
              <a:gd name="connsiteY514" fmla="*/ 4189971 h 4194894"/>
              <a:gd name="connsiteX515" fmla="*/ 5750854 w 9601201"/>
              <a:gd name="connsiteY515" fmla="*/ 4194894 h 4194894"/>
              <a:gd name="connsiteX516" fmla="*/ 5701621 w 9601201"/>
              <a:gd name="connsiteY516" fmla="*/ 4194894 h 4194894"/>
              <a:gd name="connsiteX517" fmla="*/ 9601200 w 9601201"/>
              <a:gd name="connsiteY517" fmla="*/ 245374 h 4194894"/>
              <a:gd name="connsiteX518" fmla="*/ 9601200 w 9601201"/>
              <a:gd name="connsiteY518" fmla="*/ 284768 h 4194894"/>
              <a:gd name="connsiteX519" fmla="*/ 5696699 w 9601201"/>
              <a:gd name="connsiteY519" fmla="*/ 4189971 h 4194894"/>
              <a:gd name="connsiteX520" fmla="*/ 5701621 w 9601201"/>
              <a:gd name="connsiteY520" fmla="*/ 4194894 h 4194894"/>
              <a:gd name="connsiteX521" fmla="*/ 5652389 w 9601201"/>
              <a:gd name="connsiteY521" fmla="*/ 4194894 h 4194894"/>
              <a:gd name="connsiteX522" fmla="*/ 9601200 w 9601201"/>
              <a:gd name="connsiteY522" fmla="*/ 196134 h 4194894"/>
              <a:gd name="connsiteX523" fmla="*/ 9601200 w 9601201"/>
              <a:gd name="connsiteY523" fmla="*/ 235528 h 4194894"/>
              <a:gd name="connsiteX524" fmla="*/ 5647468 w 9601201"/>
              <a:gd name="connsiteY524" fmla="*/ 4189971 h 4194894"/>
              <a:gd name="connsiteX525" fmla="*/ 5652389 w 9601201"/>
              <a:gd name="connsiteY525" fmla="*/ 4194894 h 4194894"/>
              <a:gd name="connsiteX526" fmla="*/ 5603158 w 9601201"/>
              <a:gd name="connsiteY526" fmla="*/ 4194894 h 4194894"/>
              <a:gd name="connsiteX527" fmla="*/ 9601200 w 9601201"/>
              <a:gd name="connsiteY527" fmla="*/ 146893 h 4194894"/>
              <a:gd name="connsiteX528" fmla="*/ 9601200 w 9601201"/>
              <a:gd name="connsiteY528" fmla="*/ 186288 h 4194894"/>
              <a:gd name="connsiteX529" fmla="*/ 5598236 w 9601201"/>
              <a:gd name="connsiteY529" fmla="*/ 4189971 h 4194894"/>
              <a:gd name="connsiteX530" fmla="*/ 5603158 w 9601201"/>
              <a:gd name="connsiteY530" fmla="*/ 4194894 h 4194894"/>
              <a:gd name="connsiteX531" fmla="*/ 5553927 w 9601201"/>
              <a:gd name="connsiteY531" fmla="*/ 4194894 h 4194894"/>
              <a:gd name="connsiteX532" fmla="*/ 9601200 w 9601201"/>
              <a:gd name="connsiteY532" fmla="*/ 97652 h 4194894"/>
              <a:gd name="connsiteX533" fmla="*/ 9601200 w 9601201"/>
              <a:gd name="connsiteY533" fmla="*/ 137046 h 4194894"/>
              <a:gd name="connsiteX534" fmla="*/ 5549003 w 9601201"/>
              <a:gd name="connsiteY534" fmla="*/ 4189971 h 4194894"/>
              <a:gd name="connsiteX535" fmla="*/ 5553927 w 9601201"/>
              <a:gd name="connsiteY535" fmla="*/ 4194894 h 4194894"/>
              <a:gd name="connsiteX536" fmla="*/ 5504695 w 9601201"/>
              <a:gd name="connsiteY536" fmla="*/ 4194894 h 4194894"/>
              <a:gd name="connsiteX537" fmla="*/ 9601200 w 9601201"/>
              <a:gd name="connsiteY537" fmla="*/ 48411 h 4194894"/>
              <a:gd name="connsiteX538" fmla="*/ 9601200 w 9601201"/>
              <a:gd name="connsiteY538" fmla="*/ 87806 h 4194894"/>
              <a:gd name="connsiteX539" fmla="*/ 5499771 w 9601201"/>
              <a:gd name="connsiteY539" fmla="*/ 4189971 h 4194894"/>
              <a:gd name="connsiteX540" fmla="*/ 5504695 w 9601201"/>
              <a:gd name="connsiteY540" fmla="*/ 4194894 h 4194894"/>
              <a:gd name="connsiteX541" fmla="*/ 5455462 w 9601201"/>
              <a:gd name="connsiteY541" fmla="*/ 4194894 h 4194894"/>
              <a:gd name="connsiteX542" fmla="*/ 9551138 w 9601201"/>
              <a:gd name="connsiteY542" fmla="*/ 1 h 4194894"/>
              <a:gd name="connsiteX543" fmla="*/ 9590525 w 9601201"/>
              <a:gd name="connsiteY543" fmla="*/ 1 h 4194894"/>
              <a:gd name="connsiteX544" fmla="*/ 5401307 w 9601201"/>
              <a:gd name="connsiteY544" fmla="*/ 4189971 h 4194894"/>
              <a:gd name="connsiteX545" fmla="*/ 5406230 w 9601201"/>
              <a:gd name="connsiteY545" fmla="*/ 4194894 h 4194894"/>
              <a:gd name="connsiteX546" fmla="*/ 5356998 w 9601201"/>
              <a:gd name="connsiteY546" fmla="*/ 4194894 h 4194894"/>
              <a:gd name="connsiteX547" fmla="*/ 9501906 w 9601201"/>
              <a:gd name="connsiteY547" fmla="*/ 1 h 4194894"/>
              <a:gd name="connsiteX548" fmla="*/ 9541293 w 9601201"/>
              <a:gd name="connsiteY548" fmla="*/ 1 h 4194894"/>
              <a:gd name="connsiteX549" fmla="*/ 5352076 w 9601201"/>
              <a:gd name="connsiteY549" fmla="*/ 4189971 h 4194894"/>
              <a:gd name="connsiteX550" fmla="*/ 5356998 w 9601201"/>
              <a:gd name="connsiteY550" fmla="*/ 4194894 h 4194894"/>
              <a:gd name="connsiteX551" fmla="*/ 5307766 w 9601201"/>
              <a:gd name="connsiteY551" fmla="*/ 4194894 h 4194894"/>
              <a:gd name="connsiteX552" fmla="*/ 9452674 w 9601201"/>
              <a:gd name="connsiteY552" fmla="*/ 1 h 4194894"/>
              <a:gd name="connsiteX553" fmla="*/ 9492061 w 9601201"/>
              <a:gd name="connsiteY553" fmla="*/ 1 h 4194894"/>
              <a:gd name="connsiteX554" fmla="*/ 5302844 w 9601201"/>
              <a:gd name="connsiteY554" fmla="*/ 4189971 h 4194894"/>
              <a:gd name="connsiteX555" fmla="*/ 5307766 w 9601201"/>
              <a:gd name="connsiteY555" fmla="*/ 4194894 h 4194894"/>
              <a:gd name="connsiteX556" fmla="*/ 5258536 w 9601201"/>
              <a:gd name="connsiteY556" fmla="*/ 4194894 h 4194894"/>
              <a:gd name="connsiteX557" fmla="*/ 9403442 w 9601201"/>
              <a:gd name="connsiteY557" fmla="*/ 1 h 4194894"/>
              <a:gd name="connsiteX558" fmla="*/ 9442829 w 9601201"/>
              <a:gd name="connsiteY558" fmla="*/ 1 h 4194894"/>
              <a:gd name="connsiteX559" fmla="*/ 5253611 w 9601201"/>
              <a:gd name="connsiteY559" fmla="*/ 4189971 h 4194894"/>
              <a:gd name="connsiteX560" fmla="*/ 5258536 w 9601201"/>
              <a:gd name="connsiteY560" fmla="*/ 4194894 h 4194894"/>
              <a:gd name="connsiteX561" fmla="*/ 5209304 w 9601201"/>
              <a:gd name="connsiteY561" fmla="*/ 4194894 h 4194894"/>
              <a:gd name="connsiteX562" fmla="*/ 9354210 w 9601201"/>
              <a:gd name="connsiteY562" fmla="*/ 1 h 4194894"/>
              <a:gd name="connsiteX563" fmla="*/ 9393597 w 9601201"/>
              <a:gd name="connsiteY563" fmla="*/ 1 h 4194894"/>
              <a:gd name="connsiteX564" fmla="*/ 5204380 w 9601201"/>
              <a:gd name="connsiteY564" fmla="*/ 4189971 h 4194894"/>
              <a:gd name="connsiteX565" fmla="*/ 5209304 w 9601201"/>
              <a:gd name="connsiteY565" fmla="*/ 4194894 h 4194894"/>
              <a:gd name="connsiteX566" fmla="*/ 5160071 w 9601201"/>
              <a:gd name="connsiteY566" fmla="*/ 4194894 h 4194894"/>
              <a:gd name="connsiteX567" fmla="*/ 9304978 w 9601201"/>
              <a:gd name="connsiteY567" fmla="*/ 1 h 4194894"/>
              <a:gd name="connsiteX568" fmla="*/ 9344366 w 9601201"/>
              <a:gd name="connsiteY568" fmla="*/ 1 h 4194894"/>
              <a:gd name="connsiteX569" fmla="*/ 5155148 w 9601201"/>
              <a:gd name="connsiteY569" fmla="*/ 4189971 h 4194894"/>
              <a:gd name="connsiteX570" fmla="*/ 5160071 w 9601201"/>
              <a:gd name="connsiteY570" fmla="*/ 4194894 h 4194894"/>
              <a:gd name="connsiteX571" fmla="*/ 5110839 w 9601201"/>
              <a:gd name="connsiteY571" fmla="*/ 4194894 h 4194894"/>
              <a:gd name="connsiteX572" fmla="*/ 9255746 w 9601201"/>
              <a:gd name="connsiteY572" fmla="*/ 1 h 4194894"/>
              <a:gd name="connsiteX573" fmla="*/ 9295134 w 9601201"/>
              <a:gd name="connsiteY573" fmla="*/ 1 h 4194894"/>
              <a:gd name="connsiteX574" fmla="*/ 5105916 w 9601201"/>
              <a:gd name="connsiteY574" fmla="*/ 4189971 h 4194894"/>
              <a:gd name="connsiteX575" fmla="*/ 5110839 w 9601201"/>
              <a:gd name="connsiteY575" fmla="*/ 4194894 h 4194894"/>
              <a:gd name="connsiteX576" fmla="*/ 5061607 w 9601201"/>
              <a:gd name="connsiteY576" fmla="*/ 4194894 h 4194894"/>
              <a:gd name="connsiteX577" fmla="*/ 9206514 w 9601201"/>
              <a:gd name="connsiteY577" fmla="*/ 1 h 4194894"/>
              <a:gd name="connsiteX578" fmla="*/ 9245902 w 9601201"/>
              <a:gd name="connsiteY578" fmla="*/ 1 h 4194894"/>
              <a:gd name="connsiteX579" fmla="*/ 5056684 w 9601201"/>
              <a:gd name="connsiteY579" fmla="*/ 4189971 h 4194894"/>
              <a:gd name="connsiteX580" fmla="*/ 5061607 w 9601201"/>
              <a:gd name="connsiteY580" fmla="*/ 4194894 h 4194894"/>
              <a:gd name="connsiteX581" fmla="*/ 5012375 w 9601201"/>
              <a:gd name="connsiteY581" fmla="*/ 4194894 h 4194894"/>
              <a:gd name="connsiteX582" fmla="*/ 9157283 w 9601201"/>
              <a:gd name="connsiteY582" fmla="*/ 1 h 4194894"/>
              <a:gd name="connsiteX583" fmla="*/ 9196670 w 9601201"/>
              <a:gd name="connsiteY583" fmla="*/ 1 h 4194894"/>
              <a:gd name="connsiteX584" fmla="*/ 5007453 w 9601201"/>
              <a:gd name="connsiteY584" fmla="*/ 4189971 h 4194894"/>
              <a:gd name="connsiteX585" fmla="*/ 5012375 w 9601201"/>
              <a:gd name="connsiteY585" fmla="*/ 4194894 h 4194894"/>
              <a:gd name="connsiteX586" fmla="*/ 4963143 w 9601201"/>
              <a:gd name="connsiteY586" fmla="*/ 4194894 h 4194894"/>
              <a:gd name="connsiteX587" fmla="*/ 9108052 w 9601201"/>
              <a:gd name="connsiteY587" fmla="*/ 1 h 4194894"/>
              <a:gd name="connsiteX588" fmla="*/ 9147438 w 9601201"/>
              <a:gd name="connsiteY588" fmla="*/ 1 h 4194894"/>
              <a:gd name="connsiteX589" fmla="*/ 4958220 w 9601201"/>
              <a:gd name="connsiteY589" fmla="*/ 4189971 h 4194894"/>
              <a:gd name="connsiteX590" fmla="*/ 4963143 w 9601201"/>
              <a:gd name="connsiteY590" fmla="*/ 4194894 h 4194894"/>
              <a:gd name="connsiteX591" fmla="*/ 4913913 w 9601201"/>
              <a:gd name="connsiteY591" fmla="*/ 4194894 h 4194894"/>
              <a:gd name="connsiteX592" fmla="*/ 9058819 w 9601201"/>
              <a:gd name="connsiteY592" fmla="*/ 1 h 4194894"/>
              <a:gd name="connsiteX593" fmla="*/ 9098206 w 9601201"/>
              <a:gd name="connsiteY593" fmla="*/ 1 h 4194894"/>
              <a:gd name="connsiteX594" fmla="*/ 4908988 w 9601201"/>
              <a:gd name="connsiteY594" fmla="*/ 4189971 h 4194894"/>
              <a:gd name="connsiteX595" fmla="*/ 4913913 w 9601201"/>
              <a:gd name="connsiteY595" fmla="*/ 4194894 h 4194894"/>
              <a:gd name="connsiteX596" fmla="*/ 4864680 w 9601201"/>
              <a:gd name="connsiteY596" fmla="*/ 4194894 h 4194894"/>
              <a:gd name="connsiteX597" fmla="*/ 9009587 w 9601201"/>
              <a:gd name="connsiteY597" fmla="*/ 1 h 4194894"/>
              <a:gd name="connsiteX598" fmla="*/ 9048974 w 9601201"/>
              <a:gd name="connsiteY598" fmla="*/ 1 h 4194894"/>
              <a:gd name="connsiteX599" fmla="*/ 4859756 w 9601201"/>
              <a:gd name="connsiteY599" fmla="*/ 4189971 h 4194894"/>
              <a:gd name="connsiteX600" fmla="*/ 4864680 w 9601201"/>
              <a:gd name="connsiteY600" fmla="*/ 4194894 h 4194894"/>
              <a:gd name="connsiteX601" fmla="*/ 4815448 w 9601201"/>
              <a:gd name="connsiteY601" fmla="*/ 4194894 h 4194894"/>
              <a:gd name="connsiteX602" fmla="*/ 8960355 w 9601201"/>
              <a:gd name="connsiteY602" fmla="*/ 1 h 4194894"/>
              <a:gd name="connsiteX603" fmla="*/ 8999742 w 9601201"/>
              <a:gd name="connsiteY603" fmla="*/ 1 h 4194894"/>
              <a:gd name="connsiteX604" fmla="*/ 4810524 w 9601201"/>
              <a:gd name="connsiteY604" fmla="*/ 4189971 h 4194894"/>
              <a:gd name="connsiteX605" fmla="*/ 4815448 w 9601201"/>
              <a:gd name="connsiteY605" fmla="*/ 4194894 h 4194894"/>
              <a:gd name="connsiteX606" fmla="*/ 4766216 w 9601201"/>
              <a:gd name="connsiteY606" fmla="*/ 4194894 h 4194894"/>
              <a:gd name="connsiteX607" fmla="*/ 8911123 w 9601201"/>
              <a:gd name="connsiteY607" fmla="*/ 1 h 4194894"/>
              <a:gd name="connsiteX608" fmla="*/ 8950511 w 9601201"/>
              <a:gd name="connsiteY608" fmla="*/ 1 h 4194894"/>
              <a:gd name="connsiteX609" fmla="*/ 4761293 w 9601201"/>
              <a:gd name="connsiteY609" fmla="*/ 4189971 h 4194894"/>
              <a:gd name="connsiteX610" fmla="*/ 4766216 w 9601201"/>
              <a:gd name="connsiteY610" fmla="*/ 4194894 h 4194894"/>
              <a:gd name="connsiteX611" fmla="*/ 4716984 w 9601201"/>
              <a:gd name="connsiteY611" fmla="*/ 4194894 h 4194894"/>
              <a:gd name="connsiteX612" fmla="*/ 8861892 w 9601201"/>
              <a:gd name="connsiteY612" fmla="*/ 1 h 4194894"/>
              <a:gd name="connsiteX613" fmla="*/ 8901279 w 9601201"/>
              <a:gd name="connsiteY613" fmla="*/ 1 h 4194894"/>
              <a:gd name="connsiteX614" fmla="*/ 4712062 w 9601201"/>
              <a:gd name="connsiteY614" fmla="*/ 4189971 h 4194894"/>
              <a:gd name="connsiteX615" fmla="*/ 4716984 w 9601201"/>
              <a:gd name="connsiteY615" fmla="*/ 4194894 h 4194894"/>
              <a:gd name="connsiteX616" fmla="*/ 4667752 w 9601201"/>
              <a:gd name="connsiteY616" fmla="*/ 4194894 h 4194894"/>
              <a:gd name="connsiteX617" fmla="*/ 8812660 w 9601201"/>
              <a:gd name="connsiteY617" fmla="*/ 1 h 4194894"/>
              <a:gd name="connsiteX618" fmla="*/ 8852047 w 9601201"/>
              <a:gd name="connsiteY618" fmla="*/ 1 h 4194894"/>
              <a:gd name="connsiteX619" fmla="*/ 4662830 w 9601201"/>
              <a:gd name="connsiteY619" fmla="*/ 4189971 h 4194894"/>
              <a:gd name="connsiteX620" fmla="*/ 4667752 w 9601201"/>
              <a:gd name="connsiteY620" fmla="*/ 4194894 h 4194894"/>
              <a:gd name="connsiteX621" fmla="*/ 4618521 w 9601201"/>
              <a:gd name="connsiteY621" fmla="*/ 4194894 h 4194894"/>
              <a:gd name="connsiteX622" fmla="*/ 8763428 w 9601201"/>
              <a:gd name="connsiteY622" fmla="*/ 1 h 4194894"/>
              <a:gd name="connsiteX623" fmla="*/ 8802814 w 9601201"/>
              <a:gd name="connsiteY623" fmla="*/ 1 h 4194894"/>
              <a:gd name="connsiteX624" fmla="*/ 4613597 w 9601201"/>
              <a:gd name="connsiteY624" fmla="*/ 4189971 h 4194894"/>
              <a:gd name="connsiteX625" fmla="*/ 4618521 w 9601201"/>
              <a:gd name="connsiteY625" fmla="*/ 4194894 h 4194894"/>
              <a:gd name="connsiteX626" fmla="*/ 4569290 w 9601201"/>
              <a:gd name="connsiteY626" fmla="*/ 4194894 h 4194894"/>
              <a:gd name="connsiteX627" fmla="*/ 7640281 w 9601201"/>
              <a:gd name="connsiteY627" fmla="*/ 1123350 h 4194894"/>
              <a:gd name="connsiteX628" fmla="*/ 7672966 w 9601201"/>
              <a:gd name="connsiteY628" fmla="*/ 1096546 h 4194894"/>
              <a:gd name="connsiteX629" fmla="*/ 7673185 w 9601201"/>
              <a:gd name="connsiteY629" fmla="*/ 1096342 h 4194894"/>
              <a:gd name="connsiteX630" fmla="*/ 8191989 w 9601201"/>
              <a:gd name="connsiteY630" fmla="*/ 575559 h 4194894"/>
              <a:gd name="connsiteX631" fmla="*/ 8215899 w 9601201"/>
              <a:gd name="connsiteY631" fmla="*/ 547629 h 4194894"/>
              <a:gd name="connsiteX632" fmla="*/ 8714195 w 9601201"/>
              <a:gd name="connsiteY632" fmla="*/ 1 h 4194894"/>
              <a:gd name="connsiteX633" fmla="*/ 8753583 w 9601201"/>
              <a:gd name="connsiteY633" fmla="*/ 1 h 4194894"/>
              <a:gd name="connsiteX634" fmla="*/ 8274520 w 9601201"/>
              <a:gd name="connsiteY634" fmla="*/ 479150 h 4194894"/>
              <a:gd name="connsiteX635" fmla="*/ 8289401 w 9601201"/>
              <a:gd name="connsiteY635" fmla="*/ 461767 h 4194894"/>
              <a:gd name="connsiteX636" fmla="*/ 8350395 w 9601201"/>
              <a:gd name="connsiteY636" fmla="*/ 363867 h 4194894"/>
              <a:gd name="connsiteX637" fmla="*/ 8664963 w 9601201"/>
              <a:gd name="connsiteY637" fmla="*/ 1 h 4194894"/>
              <a:gd name="connsiteX638" fmla="*/ 8704351 w 9601201"/>
              <a:gd name="connsiteY638" fmla="*/ 1 h 4194894"/>
              <a:gd name="connsiteX639" fmla="*/ 8366665 w 9601201"/>
              <a:gd name="connsiteY639" fmla="*/ 337748 h 4194894"/>
              <a:gd name="connsiteX640" fmla="*/ 8396761 w 9601201"/>
              <a:gd name="connsiteY640" fmla="*/ 268252 h 4194894"/>
              <a:gd name="connsiteX641" fmla="*/ 8615731 w 9601201"/>
              <a:gd name="connsiteY641" fmla="*/ 1 h 4194894"/>
              <a:gd name="connsiteX642" fmla="*/ 8655119 w 9601201"/>
              <a:gd name="connsiteY642" fmla="*/ 1 h 4194894"/>
              <a:gd name="connsiteX643" fmla="*/ 8404283 w 9601201"/>
              <a:gd name="connsiteY643" fmla="*/ 250882 h 4194894"/>
              <a:gd name="connsiteX644" fmla="*/ 8423762 w 9601201"/>
              <a:gd name="connsiteY644" fmla="*/ 205902 h 4194894"/>
              <a:gd name="connsiteX645" fmla="*/ 8428876 w 9601201"/>
              <a:gd name="connsiteY645" fmla="*/ 186890 h 4194894"/>
              <a:gd name="connsiteX646" fmla="*/ 8566500 w 9601201"/>
              <a:gd name="connsiteY646" fmla="*/ 1 h 4194894"/>
              <a:gd name="connsiteX647" fmla="*/ 8605887 w 9601201"/>
              <a:gd name="connsiteY647" fmla="*/ 1 h 4194894"/>
              <a:gd name="connsiteX648" fmla="*/ 8432500 w 9601201"/>
              <a:gd name="connsiteY648" fmla="*/ 173420 h 4194894"/>
              <a:gd name="connsiteX649" fmla="*/ 8446997 w 9601201"/>
              <a:gd name="connsiteY649" fmla="*/ 119526 h 4194894"/>
              <a:gd name="connsiteX650" fmla="*/ 8517269 w 9601201"/>
              <a:gd name="connsiteY650" fmla="*/ 1 h 4194894"/>
              <a:gd name="connsiteX651" fmla="*/ 8556656 w 9601201"/>
              <a:gd name="connsiteY651" fmla="*/ 1 h 4194894"/>
              <a:gd name="connsiteX652" fmla="*/ 8450620 w 9601201"/>
              <a:gd name="connsiteY652" fmla="*/ 106056 h 4194894"/>
              <a:gd name="connsiteX653" fmla="*/ 8460711 w 9601201"/>
              <a:gd name="connsiteY653" fmla="*/ 68543 h 4194894"/>
              <a:gd name="connsiteX654" fmla="*/ 8461975 w 9601201"/>
              <a:gd name="connsiteY654" fmla="*/ 55305 h 4194894"/>
              <a:gd name="connsiteX655" fmla="*/ 8468037 w 9601201"/>
              <a:gd name="connsiteY655" fmla="*/ 1 h 4194894"/>
              <a:gd name="connsiteX656" fmla="*/ 8507423 w 9601201"/>
              <a:gd name="connsiteY656" fmla="*/ 1 h 4194894"/>
              <a:gd name="connsiteX657" fmla="*/ 8463015 w 9601201"/>
              <a:gd name="connsiteY657" fmla="*/ 44418 h 4194894"/>
              <a:gd name="connsiteX658" fmla="*/ 8467174 w 9601201"/>
              <a:gd name="connsiteY658" fmla="*/ 864 h 4194894"/>
              <a:gd name="connsiteX659" fmla="*/ 9601199 w 9601201"/>
              <a:gd name="connsiteY659" fmla="*/ 0 h 4194894"/>
              <a:gd name="connsiteX660" fmla="*/ 9601200 w 9601201"/>
              <a:gd name="connsiteY660" fmla="*/ 0 h 4194894"/>
              <a:gd name="connsiteX661" fmla="*/ 9601200 w 9601201"/>
              <a:gd name="connsiteY661" fmla="*/ 38565 h 4194894"/>
              <a:gd name="connsiteX662" fmla="*/ 5450539 w 9601201"/>
              <a:gd name="connsiteY662" fmla="*/ 4189971 h 4194894"/>
              <a:gd name="connsiteX663" fmla="*/ 5455462 w 9601201"/>
              <a:gd name="connsiteY663" fmla="*/ 4194894 h 4194894"/>
              <a:gd name="connsiteX664" fmla="*/ 5406230 w 9601201"/>
              <a:gd name="connsiteY664" fmla="*/ 4194894 h 4194894"/>
              <a:gd name="connsiteX665" fmla="*/ 9600369 w 9601201"/>
              <a:gd name="connsiteY665" fmla="*/ 1 h 4194894"/>
              <a:gd name="connsiteX666" fmla="*/ 9601199 w 9601201"/>
              <a:gd name="connsiteY666" fmla="*/ 1 h 4194894"/>
              <a:gd name="connsiteX667" fmla="*/ 0 w 9601201"/>
              <a:gd name="connsiteY667" fmla="*/ 0 h 4194894"/>
              <a:gd name="connsiteX668" fmla="*/ 3533296 w 9601201"/>
              <a:gd name="connsiteY668" fmla="*/ 0 h 4194894"/>
              <a:gd name="connsiteX669" fmla="*/ 3505200 w 9601201"/>
              <a:gd name="connsiteY669" fmla="*/ 28096 h 4194894"/>
              <a:gd name="connsiteX670" fmla="*/ 3505200 w 9601201"/>
              <a:gd name="connsiteY670" fmla="*/ 37942 h 4194894"/>
              <a:gd name="connsiteX671" fmla="*/ 3543142 w 9601201"/>
              <a:gd name="connsiteY671" fmla="*/ 0 h 4194894"/>
              <a:gd name="connsiteX672" fmla="*/ 3582528 w 9601201"/>
              <a:gd name="connsiteY672" fmla="*/ 0 h 4194894"/>
              <a:gd name="connsiteX673" fmla="*/ 3505200 w 9601201"/>
              <a:gd name="connsiteY673" fmla="*/ 77328 h 4194894"/>
              <a:gd name="connsiteX674" fmla="*/ 3505200 w 9601201"/>
              <a:gd name="connsiteY674" fmla="*/ 87174 h 4194894"/>
              <a:gd name="connsiteX675" fmla="*/ 3592374 w 9601201"/>
              <a:gd name="connsiteY675" fmla="*/ 0 h 4194894"/>
              <a:gd name="connsiteX676" fmla="*/ 3631760 w 9601201"/>
              <a:gd name="connsiteY676" fmla="*/ 0 h 4194894"/>
              <a:gd name="connsiteX677" fmla="*/ 3505200 w 9601201"/>
              <a:gd name="connsiteY677" fmla="*/ 126560 h 4194894"/>
              <a:gd name="connsiteX678" fmla="*/ 3505200 w 9601201"/>
              <a:gd name="connsiteY678" fmla="*/ 136407 h 4194894"/>
              <a:gd name="connsiteX679" fmla="*/ 3641607 w 9601201"/>
              <a:gd name="connsiteY679" fmla="*/ 0 h 4194894"/>
              <a:gd name="connsiteX680" fmla="*/ 3649813 w 9601201"/>
              <a:gd name="connsiteY680" fmla="*/ 0 h 4194894"/>
              <a:gd name="connsiteX681" fmla="*/ 3680992 w 9601201"/>
              <a:gd name="connsiteY681" fmla="*/ 0 h 4194894"/>
              <a:gd name="connsiteX682" fmla="*/ 3505200 w 9601201"/>
              <a:gd name="connsiteY682" fmla="*/ 175792 h 4194894"/>
              <a:gd name="connsiteX683" fmla="*/ 3505200 w 9601201"/>
              <a:gd name="connsiteY683" fmla="*/ 185639 h 4194894"/>
              <a:gd name="connsiteX684" fmla="*/ 3690839 w 9601201"/>
              <a:gd name="connsiteY684" fmla="*/ 0 h 4194894"/>
              <a:gd name="connsiteX685" fmla="*/ 3730225 w 9601201"/>
              <a:gd name="connsiteY685" fmla="*/ 0 h 4194894"/>
              <a:gd name="connsiteX686" fmla="*/ 3505200 w 9601201"/>
              <a:gd name="connsiteY686" fmla="*/ 225025 h 4194894"/>
              <a:gd name="connsiteX687" fmla="*/ 3505200 w 9601201"/>
              <a:gd name="connsiteY687" fmla="*/ 234870 h 4194894"/>
              <a:gd name="connsiteX688" fmla="*/ 3740070 w 9601201"/>
              <a:gd name="connsiteY688" fmla="*/ 0 h 4194894"/>
              <a:gd name="connsiteX689" fmla="*/ 3779457 w 9601201"/>
              <a:gd name="connsiteY689" fmla="*/ 0 h 4194894"/>
              <a:gd name="connsiteX690" fmla="*/ 3505200 w 9601201"/>
              <a:gd name="connsiteY690" fmla="*/ 274257 h 4194894"/>
              <a:gd name="connsiteX691" fmla="*/ 3505200 w 9601201"/>
              <a:gd name="connsiteY691" fmla="*/ 284101 h 4194894"/>
              <a:gd name="connsiteX692" fmla="*/ 3789301 w 9601201"/>
              <a:gd name="connsiteY692" fmla="*/ 0 h 4194894"/>
              <a:gd name="connsiteX693" fmla="*/ 3828687 w 9601201"/>
              <a:gd name="connsiteY693" fmla="*/ 0 h 4194894"/>
              <a:gd name="connsiteX694" fmla="*/ 3505200 w 9601201"/>
              <a:gd name="connsiteY694" fmla="*/ 323487 h 4194894"/>
              <a:gd name="connsiteX695" fmla="*/ 3505200 w 9601201"/>
              <a:gd name="connsiteY695" fmla="*/ 333334 h 4194894"/>
              <a:gd name="connsiteX696" fmla="*/ 3838534 w 9601201"/>
              <a:gd name="connsiteY696" fmla="*/ 0 h 4194894"/>
              <a:gd name="connsiteX697" fmla="*/ 3877919 w 9601201"/>
              <a:gd name="connsiteY697" fmla="*/ 0 h 4194894"/>
              <a:gd name="connsiteX698" fmla="*/ 3505200 w 9601201"/>
              <a:gd name="connsiteY698" fmla="*/ 372719 h 4194894"/>
              <a:gd name="connsiteX699" fmla="*/ 3505200 w 9601201"/>
              <a:gd name="connsiteY699" fmla="*/ 382566 h 4194894"/>
              <a:gd name="connsiteX700" fmla="*/ 3887766 w 9601201"/>
              <a:gd name="connsiteY700" fmla="*/ 0 h 4194894"/>
              <a:gd name="connsiteX701" fmla="*/ 3927151 w 9601201"/>
              <a:gd name="connsiteY701" fmla="*/ 0 h 4194894"/>
              <a:gd name="connsiteX702" fmla="*/ 3505200 w 9601201"/>
              <a:gd name="connsiteY702" fmla="*/ 421951 h 4194894"/>
              <a:gd name="connsiteX703" fmla="*/ 3505200 w 9601201"/>
              <a:gd name="connsiteY703" fmla="*/ 431797 h 4194894"/>
              <a:gd name="connsiteX704" fmla="*/ 3936997 w 9601201"/>
              <a:gd name="connsiteY704" fmla="*/ 0 h 4194894"/>
              <a:gd name="connsiteX705" fmla="*/ 3976384 w 9601201"/>
              <a:gd name="connsiteY705" fmla="*/ 0 h 4194894"/>
              <a:gd name="connsiteX706" fmla="*/ 3505200 w 9601201"/>
              <a:gd name="connsiteY706" fmla="*/ 471184 h 4194894"/>
              <a:gd name="connsiteX707" fmla="*/ 3505200 w 9601201"/>
              <a:gd name="connsiteY707" fmla="*/ 481030 h 4194894"/>
              <a:gd name="connsiteX708" fmla="*/ 3986230 w 9601201"/>
              <a:gd name="connsiteY708" fmla="*/ 0 h 4194894"/>
              <a:gd name="connsiteX709" fmla="*/ 4025616 w 9601201"/>
              <a:gd name="connsiteY709" fmla="*/ 0 h 4194894"/>
              <a:gd name="connsiteX710" fmla="*/ 3505200 w 9601201"/>
              <a:gd name="connsiteY710" fmla="*/ 520416 h 4194894"/>
              <a:gd name="connsiteX711" fmla="*/ 3505200 w 9601201"/>
              <a:gd name="connsiteY711" fmla="*/ 530261 h 4194894"/>
              <a:gd name="connsiteX712" fmla="*/ 4035461 w 9601201"/>
              <a:gd name="connsiteY712" fmla="*/ 0 h 4194894"/>
              <a:gd name="connsiteX713" fmla="*/ 4074848 w 9601201"/>
              <a:gd name="connsiteY713" fmla="*/ 0 h 4194894"/>
              <a:gd name="connsiteX714" fmla="*/ 3505200 w 9601201"/>
              <a:gd name="connsiteY714" fmla="*/ 569648 h 4194894"/>
              <a:gd name="connsiteX715" fmla="*/ 3505200 w 9601201"/>
              <a:gd name="connsiteY715" fmla="*/ 579493 h 4194894"/>
              <a:gd name="connsiteX716" fmla="*/ 4084693 w 9601201"/>
              <a:gd name="connsiteY716" fmla="*/ 0 h 4194894"/>
              <a:gd name="connsiteX717" fmla="*/ 4124078 w 9601201"/>
              <a:gd name="connsiteY717" fmla="*/ 0 h 4194894"/>
              <a:gd name="connsiteX718" fmla="*/ 3505200 w 9601201"/>
              <a:gd name="connsiteY718" fmla="*/ 618878 h 4194894"/>
              <a:gd name="connsiteX719" fmla="*/ 3505200 w 9601201"/>
              <a:gd name="connsiteY719" fmla="*/ 628726 h 4194894"/>
              <a:gd name="connsiteX720" fmla="*/ 4133926 w 9601201"/>
              <a:gd name="connsiteY720" fmla="*/ 0 h 4194894"/>
              <a:gd name="connsiteX721" fmla="*/ 4173310 w 9601201"/>
              <a:gd name="connsiteY721" fmla="*/ 0 h 4194894"/>
              <a:gd name="connsiteX722" fmla="*/ 3505200 w 9601201"/>
              <a:gd name="connsiteY722" fmla="*/ 668110 h 4194894"/>
              <a:gd name="connsiteX723" fmla="*/ 3505200 w 9601201"/>
              <a:gd name="connsiteY723" fmla="*/ 677958 h 4194894"/>
              <a:gd name="connsiteX724" fmla="*/ 4183158 w 9601201"/>
              <a:gd name="connsiteY724" fmla="*/ 0 h 4194894"/>
              <a:gd name="connsiteX725" fmla="*/ 4222543 w 9601201"/>
              <a:gd name="connsiteY725" fmla="*/ 0 h 4194894"/>
              <a:gd name="connsiteX726" fmla="*/ 3505200 w 9601201"/>
              <a:gd name="connsiteY726" fmla="*/ 717343 h 4194894"/>
              <a:gd name="connsiteX727" fmla="*/ 3505200 w 9601201"/>
              <a:gd name="connsiteY727" fmla="*/ 727190 h 4194894"/>
              <a:gd name="connsiteX728" fmla="*/ 4232390 w 9601201"/>
              <a:gd name="connsiteY728" fmla="*/ 0 h 4194894"/>
              <a:gd name="connsiteX729" fmla="*/ 4271775 w 9601201"/>
              <a:gd name="connsiteY729" fmla="*/ 0 h 4194894"/>
              <a:gd name="connsiteX730" fmla="*/ 3505200 w 9601201"/>
              <a:gd name="connsiteY730" fmla="*/ 766575 h 4194894"/>
              <a:gd name="connsiteX731" fmla="*/ 3505200 w 9601201"/>
              <a:gd name="connsiteY731" fmla="*/ 776421 h 4194894"/>
              <a:gd name="connsiteX732" fmla="*/ 4281621 w 9601201"/>
              <a:gd name="connsiteY732" fmla="*/ 0 h 4194894"/>
              <a:gd name="connsiteX733" fmla="*/ 4321007 w 9601201"/>
              <a:gd name="connsiteY733" fmla="*/ 0 h 4194894"/>
              <a:gd name="connsiteX734" fmla="*/ 3505200 w 9601201"/>
              <a:gd name="connsiteY734" fmla="*/ 815807 h 4194894"/>
              <a:gd name="connsiteX735" fmla="*/ 3505200 w 9601201"/>
              <a:gd name="connsiteY735" fmla="*/ 825654 h 4194894"/>
              <a:gd name="connsiteX736" fmla="*/ 4330854 w 9601201"/>
              <a:gd name="connsiteY736" fmla="*/ 0 h 4194894"/>
              <a:gd name="connsiteX737" fmla="*/ 4370239 w 9601201"/>
              <a:gd name="connsiteY737" fmla="*/ 0 h 4194894"/>
              <a:gd name="connsiteX738" fmla="*/ 3505200 w 9601201"/>
              <a:gd name="connsiteY738" fmla="*/ 865039 h 4194894"/>
              <a:gd name="connsiteX739" fmla="*/ 3505200 w 9601201"/>
              <a:gd name="connsiteY739" fmla="*/ 874884 h 4194894"/>
              <a:gd name="connsiteX740" fmla="*/ 4380084 w 9601201"/>
              <a:gd name="connsiteY740" fmla="*/ 0 h 4194894"/>
              <a:gd name="connsiteX741" fmla="*/ 4419471 w 9601201"/>
              <a:gd name="connsiteY741" fmla="*/ 0 h 4194894"/>
              <a:gd name="connsiteX742" fmla="*/ 3505200 w 9601201"/>
              <a:gd name="connsiteY742" fmla="*/ 914271 h 4194894"/>
              <a:gd name="connsiteX743" fmla="*/ 3505200 w 9601201"/>
              <a:gd name="connsiteY743" fmla="*/ 924116 h 4194894"/>
              <a:gd name="connsiteX744" fmla="*/ 4429316 w 9601201"/>
              <a:gd name="connsiteY744" fmla="*/ 0 h 4194894"/>
              <a:gd name="connsiteX745" fmla="*/ 4468702 w 9601201"/>
              <a:gd name="connsiteY745" fmla="*/ 0 h 4194894"/>
              <a:gd name="connsiteX746" fmla="*/ 3505200 w 9601201"/>
              <a:gd name="connsiteY746" fmla="*/ 963502 h 4194894"/>
              <a:gd name="connsiteX747" fmla="*/ 3505200 w 9601201"/>
              <a:gd name="connsiteY747" fmla="*/ 973349 h 4194894"/>
              <a:gd name="connsiteX748" fmla="*/ 4478549 w 9601201"/>
              <a:gd name="connsiteY748" fmla="*/ 0 h 4194894"/>
              <a:gd name="connsiteX749" fmla="*/ 4517935 w 9601201"/>
              <a:gd name="connsiteY749" fmla="*/ 0 h 4194894"/>
              <a:gd name="connsiteX750" fmla="*/ 3505200 w 9601201"/>
              <a:gd name="connsiteY750" fmla="*/ 1012735 h 4194894"/>
              <a:gd name="connsiteX751" fmla="*/ 3505200 w 9601201"/>
              <a:gd name="connsiteY751" fmla="*/ 1022581 h 4194894"/>
              <a:gd name="connsiteX752" fmla="*/ 4527781 w 9601201"/>
              <a:gd name="connsiteY752" fmla="*/ 0 h 4194894"/>
              <a:gd name="connsiteX753" fmla="*/ 4567167 w 9601201"/>
              <a:gd name="connsiteY753" fmla="*/ 0 h 4194894"/>
              <a:gd name="connsiteX754" fmla="*/ 3505200 w 9601201"/>
              <a:gd name="connsiteY754" fmla="*/ 1061967 h 4194894"/>
              <a:gd name="connsiteX755" fmla="*/ 3505200 w 9601201"/>
              <a:gd name="connsiteY755" fmla="*/ 1071813 h 4194894"/>
              <a:gd name="connsiteX756" fmla="*/ 4577013 w 9601201"/>
              <a:gd name="connsiteY756" fmla="*/ 0 h 4194894"/>
              <a:gd name="connsiteX757" fmla="*/ 4616398 w 9601201"/>
              <a:gd name="connsiteY757" fmla="*/ 0 h 4194894"/>
              <a:gd name="connsiteX758" fmla="*/ 3505200 w 9601201"/>
              <a:gd name="connsiteY758" fmla="*/ 1111198 h 4194894"/>
              <a:gd name="connsiteX759" fmla="*/ 3505200 w 9601201"/>
              <a:gd name="connsiteY759" fmla="*/ 1121045 h 4194894"/>
              <a:gd name="connsiteX760" fmla="*/ 4626245 w 9601201"/>
              <a:gd name="connsiteY760" fmla="*/ 0 h 4194894"/>
              <a:gd name="connsiteX761" fmla="*/ 4665630 w 9601201"/>
              <a:gd name="connsiteY761" fmla="*/ 0 h 4194894"/>
              <a:gd name="connsiteX762" fmla="*/ 3505200 w 9601201"/>
              <a:gd name="connsiteY762" fmla="*/ 1160430 h 4194894"/>
              <a:gd name="connsiteX763" fmla="*/ 3505200 w 9601201"/>
              <a:gd name="connsiteY763" fmla="*/ 1170276 h 4194894"/>
              <a:gd name="connsiteX764" fmla="*/ 4675476 w 9601201"/>
              <a:gd name="connsiteY764" fmla="*/ 0 h 4194894"/>
              <a:gd name="connsiteX765" fmla="*/ 4714862 w 9601201"/>
              <a:gd name="connsiteY765" fmla="*/ 0 h 4194894"/>
              <a:gd name="connsiteX766" fmla="*/ 3505200 w 9601201"/>
              <a:gd name="connsiteY766" fmla="*/ 1209662 h 4194894"/>
              <a:gd name="connsiteX767" fmla="*/ 3505200 w 9601201"/>
              <a:gd name="connsiteY767" fmla="*/ 1219508 h 4194894"/>
              <a:gd name="connsiteX768" fmla="*/ 4724708 w 9601201"/>
              <a:gd name="connsiteY768" fmla="*/ 0 h 4194894"/>
              <a:gd name="connsiteX769" fmla="*/ 4764094 w 9601201"/>
              <a:gd name="connsiteY769" fmla="*/ 0 h 4194894"/>
              <a:gd name="connsiteX770" fmla="*/ 3505200 w 9601201"/>
              <a:gd name="connsiteY770" fmla="*/ 1258894 h 4194894"/>
              <a:gd name="connsiteX771" fmla="*/ 3505200 w 9601201"/>
              <a:gd name="connsiteY771" fmla="*/ 1268740 h 4194894"/>
              <a:gd name="connsiteX772" fmla="*/ 4773940 w 9601201"/>
              <a:gd name="connsiteY772" fmla="*/ 0 h 4194894"/>
              <a:gd name="connsiteX773" fmla="*/ 4813326 w 9601201"/>
              <a:gd name="connsiteY773" fmla="*/ 0 h 4194894"/>
              <a:gd name="connsiteX774" fmla="*/ 3505200 w 9601201"/>
              <a:gd name="connsiteY774" fmla="*/ 1308126 h 4194894"/>
              <a:gd name="connsiteX775" fmla="*/ 3505200 w 9601201"/>
              <a:gd name="connsiteY775" fmla="*/ 1317972 h 4194894"/>
              <a:gd name="connsiteX776" fmla="*/ 4823172 w 9601201"/>
              <a:gd name="connsiteY776" fmla="*/ 0 h 4194894"/>
              <a:gd name="connsiteX777" fmla="*/ 4862558 w 9601201"/>
              <a:gd name="connsiteY777" fmla="*/ 0 h 4194894"/>
              <a:gd name="connsiteX778" fmla="*/ 3505200 w 9601201"/>
              <a:gd name="connsiteY778" fmla="*/ 1357358 h 4194894"/>
              <a:gd name="connsiteX779" fmla="*/ 3505200 w 9601201"/>
              <a:gd name="connsiteY779" fmla="*/ 1367204 h 4194894"/>
              <a:gd name="connsiteX780" fmla="*/ 4872404 w 9601201"/>
              <a:gd name="connsiteY780" fmla="*/ 0 h 4194894"/>
              <a:gd name="connsiteX781" fmla="*/ 4911789 w 9601201"/>
              <a:gd name="connsiteY781" fmla="*/ 0 h 4194894"/>
              <a:gd name="connsiteX782" fmla="*/ 3505200 w 9601201"/>
              <a:gd name="connsiteY782" fmla="*/ 1406589 h 4194894"/>
              <a:gd name="connsiteX783" fmla="*/ 3505200 w 9601201"/>
              <a:gd name="connsiteY783" fmla="*/ 1416436 h 4194894"/>
              <a:gd name="connsiteX784" fmla="*/ 4921636 w 9601201"/>
              <a:gd name="connsiteY784" fmla="*/ 0 h 4194894"/>
              <a:gd name="connsiteX785" fmla="*/ 4961021 w 9601201"/>
              <a:gd name="connsiteY785" fmla="*/ 0 h 4194894"/>
              <a:gd name="connsiteX786" fmla="*/ 3505200 w 9601201"/>
              <a:gd name="connsiteY786" fmla="*/ 1455821 h 4194894"/>
              <a:gd name="connsiteX787" fmla="*/ 3505200 w 9601201"/>
              <a:gd name="connsiteY787" fmla="*/ 1465668 h 4194894"/>
              <a:gd name="connsiteX788" fmla="*/ 4970868 w 9601201"/>
              <a:gd name="connsiteY788" fmla="*/ 0 h 4194894"/>
              <a:gd name="connsiteX789" fmla="*/ 5010253 w 9601201"/>
              <a:gd name="connsiteY789" fmla="*/ 0 h 4194894"/>
              <a:gd name="connsiteX790" fmla="*/ 3505200 w 9601201"/>
              <a:gd name="connsiteY790" fmla="*/ 1505053 h 4194894"/>
              <a:gd name="connsiteX791" fmla="*/ 3505200 w 9601201"/>
              <a:gd name="connsiteY791" fmla="*/ 1514900 h 4194894"/>
              <a:gd name="connsiteX792" fmla="*/ 5020100 w 9601201"/>
              <a:gd name="connsiteY792" fmla="*/ 0 h 4194894"/>
              <a:gd name="connsiteX793" fmla="*/ 5059485 w 9601201"/>
              <a:gd name="connsiteY793" fmla="*/ 0 h 4194894"/>
              <a:gd name="connsiteX794" fmla="*/ 3505200 w 9601201"/>
              <a:gd name="connsiteY794" fmla="*/ 1554285 h 4194894"/>
              <a:gd name="connsiteX795" fmla="*/ 3505200 w 9601201"/>
              <a:gd name="connsiteY795" fmla="*/ 1564132 h 4194894"/>
              <a:gd name="connsiteX796" fmla="*/ 5069332 w 9601201"/>
              <a:gd name="connsiteY796" fmla="*/ 0 h 4194894"/>
              <a:gd name="connsiteX797" fmla="*/ 5108716 w 9601201"/>
              <a:gd name="connsiteY797" fmla="*/ 0 h 4194894"/>
              <a:gd name="connsiteX798" fmla="*/ 3505200 w 9601201"/>
              <a:gd name="connsiteY798" fmla="*/ 1603517 h 4194894"/>
              <a:gd name="connsiteX799" fmla="*/ 3505200 w 9601201"/>
              <a:gd name="connsiteY799" fmla="*/ 1613363 h 4194894"/>
              <a:gd name="connsiteX800" fmla="*/ 5118563 w 9601201"/>
              <a:gd name="connsiteY800" fmla="*/ 0 h 4194894"/>
              <a:gd name="connsiteX801" fmla="*/ 5157949 w 9601201"/>
              <a:gd name="connsiteY801" fmla="*/ 0 h 4194894"/>
              <a:gd name="connsiteX802" fmla="*/ 3505200 w 9601201"/>
              <a:gd name="connsiteY802" fmla="*/ 1652749 h 4194894"/>
              <a:gd name="connsiteX803" fmla="*/ 3505200 w 9601201"/>
              <a:gd name="connsiteY803" fmla="*/ 1662595 h 4194894"/>
              <a:gd name="connsiteX804" fmla="*/ 5167795 w 9601201"/>
              <a:gd name="connsiteY804" fmla="*/ 0 h 4194894"/>
              <a:gd name="connsiteX805" fmla="*/ 5207181 w 9601201"/>
              <a:gd name="connsiteY805" fmla="*/ 0 h 4194894"/>
              <a:gd name="connsiteX806" fmla="*/ 3505200 w 9601201"/>
              <a:gd name="connsiteY806" fmla="*/ 1701981 h 4194894"/>
              <a:gd name="connsiteX807" fmla="*/ 3505200 w 9601201"/>
              <a:gd name="connsiteY807" fmla="*/ 1711827 h 4194894"/>
              <a:gd name="connsiteX808" fmla="*/ 5217027 w 9601201"/>
              <a:gd name="connsiteY808" fmla="*/ 0 h 4194894"/>
              <a:gd name="connsiteX809" fmla="*/ 5256413 w 9601201"/>
              <a:gd name="connsiteY809" fmla="*/ 0 h 4194894"/>
              <a:gd name="connsiteX810" fmla="*/ 3505200 w 9601201"/>
              <a:gd name="connsiteY810" fmla="*/ 1751213 h 4194894"/>
              <a:gd name="connsiteX811" fmla="*/ 3505200 w 9601201"/>
              <a:gd name="connsiteY811" fmla="*/ 1761059 h 4194894"/>
              <a:gd name="connsiteX812" fmla="*/ 5266259 w 9601201"/>
              <a:gd name="connsiteY812" fmla="*/ 0 h 4194894"/>
              <a:gd name="connsiteX813" fmla="*/ 5305645 w 9601201"/>
              <a:gd name="connsiteY813" fmla="*/ 0 h 4194894"/>
              <a:gd name="connsiteX814" fmla="*/ 3505200 w 9601201"/>
              <a:gd name="connsiteY814" fmla="*/ 1800445 h 4194894"/>
              <a:gd name="connsiteX815" fmla="*/ 3505200 w 9601201"/>
              <a:gd name="connsiteY815" fmla="*/ 1810291 h 4194894"/>
              <a:gd name="connsiteX816" fmla="*/ 5315490 w 9601201"/>
              <a:gd name="connsiteY816" fmla="*/ 0 h 4194894"/>
              <a:gd name="connsiteX817" fmla="*/ 5354876 w 9601201"/>
              <a:gd name="connsiteY817" fmla="*/ 0 h 4194894"/>
              <a:gd name="connsiteX818" fmla="*/ 3505200 w 9601201"/>
              <a:gd name="connsiteY818" fmla="*/ 1849676 h 4194894"/>
              <a:gd name="connsiteX819" fmla="*/ 3505200 w 9601201"/>
              <a:gd name="connsiteY819" fmla="*/ 1859523 h 4194894"/>
              <a:gd name="connsiteX820" fmla="*/ 5364722 w 9601201"/>
              <a:gd name="connsiteY820" fmla="*/ 0 h 4194894"/>
              <a:gd name="connsiteX821" fmla="*/ 5398520 w 9601201"/>
              <a:gd name="connsiteY821" fmla="*/ 0 h 4194894"/>
              <a:gd name="connsiteX822" fmla="*/ 5398520 w 9601201"/>
              <a:gd name="connsiteY822" fmla="*/ 1 h 4194894"/>
              <a:gd name="connsiteX823" fmla="*/ 5404107 w 9601201"/>
              <a:gd name="connsiteY823" fmla="*/ 1 h 4194894"/>
              <a:gd name="connsiteX824" fmla="*/ 3505200 w 9601201"/>
              <a:gd name="connsiteY824" fmla="*/ 1898908 h 4194894"/>
              <a:gd name="connsiteX825" fmla="*/ 3505200 w 9601201"/>
              <a:gd name="connsiteY825" fmla="*/ 1908755 h 4194894"/>
              <a:gd name="connsiteX826" fmla="*/ 5413954 w 9601201"/>
              <a:gd name="connsiteY826" fmla="*/ 1 h 4194894"/>
              <a:gd name="connsiteX827" fmla="*/ 5453339 w 9601201"/>
              <a:gd name="connsiteY827" fmla="*/ 1 h 4194894"/>
              <a:gd name="connsiteX828" fmla="*/ 3505200 w 9601201"/>
              <a:gd name="connsiteY828" fmla="*/ 1948140 h 4194894"/>
              <a:gd name="connsiteX829" fmla="*/ 3505200 w 9601201"/>
              <a:gd name="connsiteY829" fmla="*/ 1957987 h 4194894"/>
              <a:gd name="connsiteX830" fmla="*/ 5463186 w 9601201"/>
              <a:gd name="connsiteY830" fmla="*/ 1 h 4194894"/>
              <a:gd name="connsiteX831" fmla="*/ 5502571 w 9601201"/>
              <a:gd name="connsiteY831" fmla="*/ 1 h 4194894"/>
              <a:gd name="connsiteX832" fmla="*/ 3505200 w 9601201"/>
              <a:gd name="connsiteY832" fmla="*/ 1997372 h 4194894"/>
              <a:gd name="connsiteX833" fmla="*/ 3505200 w 9601201"/>
              <a:gd name="connsiteY833" fmla="*/ 2007218 h 4194894"/>
              <a:gd name="connsiteX834" fmla="*/ 5512417 w 9601201"/>
              <a:gd name="connsiteY834" fmla="*/ 1 h 4194894"/>
              <a:gd name="connsiteX835" fmla="*/ 5551803 w 9601201"/>
              <a:gd name="connsiteY835" fmla="*/ 1 h 4194894"/>
              <a:gd name="connsiteX836" fmla="*/ 3505200 w 9601201"/>
              <a:gd name="connsiteY836" fmla="*/ 2046604 h 4194894"/>
              <a:gd name="connsiteX837" fmla="*/ 3505200 w 9601201"/>
              <a:gd name="connsiteY837" fmla="*/ 2056450 h 4194894"/>
              <a:gd name="connsiteX838" fmla="*/ 5561649 w 9601201"/>
              <a:gd name="connsiteY838" fmla="*/ 1 h 4194894"/>
              <a:gd name="connsiteX839" fmla="*/ 5601035 w 9601201"/>
              <a:gd name="connsiteY839" fmla="*/ 1 h 4194894"/>
              <a:gd name="connsiteX840" fmla="*/ 3505200 w 9601201"/>
              <a:gd name="connsiteY840" fmla="*/ 2095836 h 4194894"/>
              <a:gd name="connsiteX841" fmla="*/ 3505200 w 9601201"/>
              <a:gd name="connsiteY841" fmla="*/ 2105682 h 4194894"/>
              <a:gd name="connsiteX842" fmla="*/ 5610880 w 9601201"/>
              <a:gd name="connsiteY842" fmla="*/ 1 h 4194894"/>
              <a:gd name="connsiteX843" fmla="*/ 5650267 w 9601201"/>
              <a:gd name="connsiteY843" fmla="*/ 1 h 4194894"/>
              <a:gd name="connsiteX844" fmla="*/ 3505200 w 9601201"/>
              <a:gd name="connsiteY844" fmla="*/ 2145068 h 4194894"/>
              <a:gd name="connsiteX845" fmla="*/ 3505200 w 9601201"/>
              <a:gd name="connsiteY845" fmla="*/ 2154914 h 4194894"/>
              <a:gd name="connsiteX846" fmla="*/ 5660112 w 9601201"/>
              <a:gd name="connsiteY846" fmla="*/ 1 h 4194894"/>
              <a:gd name="connsiteX847" fmla="*/ 5699498 w 9601201"/>
              <a:gd name="connsiteY847" fmla="*/ 1 h 4194894"/>
              <a:gd name="connsiteX848" fmla="*/ 3505200 w 9601201"/>
              <a:gd name="connsiteY848" fmla="*/ 2194300 h 4194894"/>
              <a:gd name="connsiteX849" fmla="*/ 3505200 w 9601201"/>
              <a:gd name="connsiteY849" fmla="*/ 2204146 h 4194894"/>
              <a:gd name="connsiteX850" fmla="*/ 5709345 w 9601201"/>
              <a:gd name="connsiteY850" fmla="*/ 1 h 4194894"/>
              <a:gd name="connsiteX851" fmla="*/ 5748729 w 9601201"/>
              <a:gd name="connsiteY851" fmla="*/ 1 h 4194894"/>
              <a:gd name="connsiteX852" fmla="*/ 3505200 w 9601201"/>
              <a:gd name="connsiteY852" fmla="*/ 2243531 h 4194894"/>
              <a:gd name="connsiteX853" fmla="*/ 3505200 w 9601201"/>
              <a:gd name="connsiteY853" fmla="*/ 2253378 h 4194894"/>
              <a:gd name="connsiteX854" fmla="*/ 5758577 w 9601201"/>
              <a:gd name="connsiteY854" fmla="*/ 1 h 4194894"/>
              <a:gd name="connsiteX855" fmla="*/ 5797962 w 9601201"/>
              <a:gd name="connsiteY855" fmla="*/ 1 h 4194894"/>
              <a:gd name="connsiteX856" fmla="*/ 3505200 w 9601201"/>
              <a:gd name="connsiteY856" fmla="*/ 2292763 h 4194894"/>
              <a:gd name="connsiteX857" fmla="*/ 3505200 w 9601201"/>
              <a:gd name="connsiteY857" fmla="*/ 2302610 h 4194894"/>
              <a:gd name="connsiteX858" fmla="*/ 5807809 w 9601201"/>
              <a:gd name="connsiteY858" fmla="*/ 1 h 4194894"/>
              <a:gd name="connsiteX859" fmla="*/ 5847194 w 9601201"/>
              <a:gd name="connsiteY859" fmla="*/ 1 h 4194894"/>
              <a:gd name="connsiteX860" fmla="*/ 3505200 w 9601201"/>
              <a:gd name="connsiteY860" fmla="*/ 2341995 h 4194894"/>
              <a:gd name="connsiteX861" fmla="*/ 3505200 w 9601201"/>
              <a:gd name="connsiteY861" fmla="*/ 2351842 h 4194894"/>
              <a:gd name="connsiteX862" fmla="*/ 5857041 w 9601201"/>
              <a:gd name="connsiteY862" fmla="*/ 1 h 4194894"/>
              <a:gd name="connsiteX863" fmla="*/ 5896426 w 9601201"/>
              <a:gd name="connsiteY863" fmla="*/ 1 h 4194894"/>
              <a:gd name="connsiteX864" fmla="*/ 3505200 w 9601201"/>
              <a:gd name="connsiteY864" fmla="*/ 2391227 h 4194894"/>
              <a:gd name="connsiteX865" fmla="*/ 3505200 w 9601201"/>
              <a:gd name="connsiteY865" fmla="*/ 2401073 h 4194894"/>
              <a:gd name="connsiteX866" fmla="*/ 5906272 w 9601201"/>
              <a:gd name="connsiteY866" fmla="*/ 1 h 4194894"/>
              <a:gd name="connsiteX867" fmla="*/ 5945658 w 9601201"/>
              <a:gd name="connsiteY867" fmla="*/ 1 h 4194894"/>
              <a:gd name="connsiteX868" fmla="*/ 3505200 w 9601201"/>
              <a:gd name="connsiteY868" fmla="*/ 2440459 h 4194894"/>
              <a:gd name="connsiteX869" fmla="*/ 3505200 w 9601201"/>
              <a:gd name="connsiteY869" fmla="*/ 2450305 h 4194894"/>
              <a:gd name="connsiteX870" fmla="*/ 5955504 w 9601201"/>
              <a:gd name="connsiteY870" fmla="*/ 1 h 4194894"/>
              <a:gd name="connsiteX871" fmla="*/ 5994890 w 9601201"/>
              <a:gd name="connsiteY871" fmla="*/ 1 h 4194894"/>
              <a:gd name="connsiteX872" fmla="*/ 3505200 w 9601201"/>
              <a:gd name="connsiteY872" fmla="*/ 2489691 h 4194894"/>
              <a:gd name="connsiteX873" fmla="*/ 3505200 w 9601201"/>
              <a:gd name="connsiteY873" fmla="*/ 2499537 h 4194894"/>
              <a:gd name="connsiteX874" fmla="*/ 6004736 w 9601201"/>
              <a:gd name="connsiteY874" fmla="*/ 1 h 4194894"/>
              <a:gd name="connsiteX875" fmla="*/ 6044121 w 9601201"/>
              <a:gd name="connsiteY875" fmla="*/ 1 h 4194894"/>
              <a:gd name="connsiteX876" fmla="*/ 3505200 w 9601201"/>
              <a:gd name="connsiteY876" fmla="*/ 2538923 h 4194894"/>
              <a:gd name="connsiteX877" fmla="*/ 3505200 w 9601201"/>
              <a:gd name="connsiteY877" fmla="*/ 2548769 h 4194894"/>
              <a:gd name="connsiteX878" fmla="*/ 6053968 w 9601201"/>
              <a:gd name="connsiteY878" fmla="*/ 1 h 4194894"/>
              <a:gd name="connsiteX879" fmla="*/ 6093353 w 9601201"/>
              <a:gd name="connsiteY879" fmla="*/ 1 h 4194894"/>
              <a:gd name="connsiteX880" fmla="*/ 3505200 w 9601201"/>
              <a:gd name="connsiteY880" fmla="*/ 2588155 h 4194894"/>
              <a:gd name="connsiteX881" fmla="*/ 3505200 w 9601201"/>
              <a:gd name="connsiteY881" fmla="*/ 2598001 h 4194894"/>
              <a:gd name="connsiteX882" fmla="*/ 6103200 w 9601201"/>
              <a:gd name="connsiteY882" fmla="*/ 1 h 4194894"/>
              <a:gd name="connsiteX883" fmla="*/ 6142585 w 9601201"/>
              <a:gd name="connsiteY883" fmla="*/ 1 h 4194894"/>
              <a:gd name="connsiteX884" fmla="*/ 3505200 w 9601201"/>
              <a:gd name="connsiteY884" fmla="*/ 2637386 h 4194894"/>
              <a:gd name="connsiteX885" fmla="*/ 3505200 w 9601201"/>
              <a:gd name="connsiteY885" fmla="*/ 2647233 h 4194894"/>
              <a:gd name="connsiteX886" fmla="*/ 6152432 w 9601201"/>
              <a:gd name="connsiteY886" fmla="*/ 1 h 4194894"/>
              <a:gd name="connsiteX887" fmla="*/ 6191817 w 9601201"/>
              <a:gd name="connsiteY887" fmla="*/ 1 h 4194894"/>
              <a:gd name="connsiteX888" fmla="*/ 3505200 w 9601201"/>
              <a:gd name="connsiteY888" fmla="*/ 2686618 h 4194894"/>
              <a:gd name="connsiteX889" fmla="*/ 3505200 w 9601201"/>
              <a:gd name="connsiteY889" fmla="*/ 2696465 h 4194894"/>
              <a:gd name="connsiteX890" fmla="*/ 6201664 w 9601201"/>
              <a:gd name="connsiteY890" fmla="*/ 1 h 4194894"/>
              <a:gd name="connsiteX891" fmla="*/ 6241048 w 9601201"/>
              <a:gd name="connsiteY891" fmla="*/ 1 h 4194894"/>
              <a:gd name="connsiteX892" fmla="*/ 3505200 w 9601201"/>
              <a:gd name="connsiteY892" fmla="*/ 2735850 h 4194894"/>
              <a:gd name="connsiteX893" fmla="*/ 3505200 w 9601201"/>
              <a:gd name="connsiteY893" fmla="*/ 2745697 h 4194894"/>
              <a:gd name="connsiteX894" fmla="*/ 6250895 w 9601201"/>
              <a:gd name="connsiteY894" fmla="*/ 1 h 4194894"/>
              <a:gd name="connsiteX895" fmla="*/ 6291236 w 9601201"/>
              <a:gd name="connsiteY895" fmla="*/ 1 h 4194894"/>
              <a:gd name="connsiteX896" fmla="*/ 3505200 w 9601201"/>
              <a:gd name="connsiteY896" fmla="*/ 2787038 h 4194894"/>
              <a:gd name="connsiteX897" fmla="*/ 3505200 w 9601201"/>
              <a:gd name="connsiteY897" fmla="*/ 2796887 h 4194894"/>
              <a:gd name="connsiteX898" fmla="*/ 6301081 w 9601201"/>
              <a:gd name="connsiteY898" fmla="*/ 1 h 4194894"/>
              <a:gd name="connsiteX899" fmla="*/ 6340468 w 9601201"/>
              <a:gd name="connsiteY899" fmla="*/ 1 h 4194894"/>
              <a:gd name="connsiteX900" fmla="*/ 3505200 w 9601201"/>
              <a:gd name="connsiteY900" fmla="*/ 2836288 h 4194894"/>
              <a:gd name="connsiteX901" fmla="*/ 3505200 w 9601201"/>
              <a:gd name="connsiteY901" fmla="*/ 2846136 h 4194894"/>
              <a:gd name="connsiteX902" fmla="*/ 6350313 w 9601201"/>
              <a:gd name="connsiteY902" fmla="*/ 1 h 4194894"/>
              <a:gd name="connsiteX903" fmla="*/ 6389700 w 9601201"/>
              <a:gd name="connsiteY903" fmla="*/ 1 h 4194894"/>
              <a:gd name="connsiteX904" fmla="*/ 3505200 w 9601201"/>
              <a:gd name="connsiteY904" fmla="*/ 2885538 h 4194894"/>
              <a:gd name="connsiteX905" fmla="*/ 3505200 w 9601201"/>
              <a:gd name="connsiteY905" fmla="*/ 2895386 h 4194894"/>
              <a:gd name="connsiteX906" fmla="*/ 6399545 w 9601201"/>
              <a:gd name="connsiteY906" fmla="*/ 1 h 4194894"/>
              <a:gd name="connsiteX907" fmla="*/ 6438932 w 9601201"/>
              <a:gd name="connsiteY907" fmla="*/ 1 h 4194894"/>
              <a:gd name="connsiteX908" fmla="*/ 3505200 w 9601201"/>
              <a:gd name="connsiteY908" fmla="*/ 2934787 h 4194894"/>
              <a:gd name="connsiteX909" fmla="*/ 3505200 w 9601201"/>
              <a:gd name="connsiteY909" fmla="*/ 2944636 h 4194894"/>
              <a:gd name="connsiteX910" fmla="*/ 6448778 w 9601201"/>
              <a:gd name="connsiteY910" fmla="*/ 1 h 4194894"/>
              <a:gd name="connsiteX911" fmla="*/ 6488164 w 9601201"/>
              <a:gd name="connsiteY911" fmla="*/ 1 h 4194894"/>
              <a:gd name="connsiteX912" fmla="*/ 3505200 w 9601201"/>
              <a:gd name="connsiteY912" fmla="*/ 2984037 h 4194894"/>
              <a:gd name="connsiteX913" fmla="*/ 3505200 w 9601201"/>
              <a:gd name="connsiteY913" fmla="*/ 2993885 h 4194894"/>
              <a:gd name="connsiteX914" fmla="*/ 6498009 w 9601201"/>
              <a:gd name="connsiteY914" fmla="*/ 1 h 4194894"/>
              <a:gd name="connsiteX915" fmla="*/ 6532687 w 9601201"/>
              <a:gd name="connsiteY915" fmla="*/ 1 h 4194894"/>
              <a:gd name="connsiteX916" fmla="*/ 6533098 w 9601201"/>
              <a:gd name="connsiteY916" fmla="*/ 4302 h 4194894"/>
              <a:gd name="connsiteX917" fmla="*/ 3505200 w 9601201"/>
              <a:gd name="connsiteY917" fmla="*/ 3033287 h 4194894"/>
              <a:gd name="connsiteX918" fmla="*/ 3505200 w 9601201"/>
              <a:gd name="connsiteY918" fmla="*/ 3043135 h 4194894"/>
              <a:gd name="connsiteX919" fmla="*/ 6533956 w 9601201"/>
              <a:gd name="connsiteY919" fmla="*/ 13290 h 4194894"/>
              <a:gd name="connsiteX920" fmla="*/ 6537390 w 9601201"/>
              <a:gd name="connsiteY920" fmla="*/ 49257 h 4194894"/>
              <a:gd name="connsiteX921" fmla="*/ 3505200 w 9601201"/>
              <a:gd name="connsiteY921" fmla="*/ 3082536 h 4194894"/>
              <a:gd name="connsiteX922" fmla="*/ 3505200 w 9601201"/>
              <a:gd name="connsiteY922" fmla="*/ 3092385 h 4194894"/>
              <a:gd name="connsiteX923" fmla="*/ 6538249 w 9601201"/>
              <a:gd name="connsiteY923" fmla="*/ 58246 h 4194894"/>
              <a:gd name="connsiteX924" fmla="*/ 6539232 w 9601201"/>
              <a:gd name="connsiteY924" fmla="*/ 68542 h 4194894"/>
              <a:gd name="connsiteX925" fmla="*/ 6545193 w 9601201"/>
              <a:gd name="connsiteY925" fmla="*/ 90701 h 4194894"/>
              <a:gd name="connsiteX926" fmla="*/ 3505200 w 9601201"/>
              <a:gd name="connsiteY926" fmla="*/ 3131786 h 4194894"/>
              <a:gd name="connsiteX927" fmla="*/ 3505200 w 9601201"/>
              <a:gd name="connsiteY927" fmla="*/ 3141635 h 4194894"/>
              <a:gd name="connsiteX928" fmla="*/ 6547280 w 9601201"/>
              <a:gd name="connsiteY928" fmla="*/ 98462 h 4194894"/>
              <a:gd name="connsiteX929" fmla="*/ 6555632 w 9601201"/>
              <a:gd name="connsiteY929" fmla="*/ 129508 h 4194894"/>
              <a:gd name="connsiteX930" fmla="*/ 3505200 w 9601201"/>
              <a:gd name="connsiteY930" fmla="*/ 3181036 h 4194894"/>
              <a:gd name="connsiteX931" fmla="*/ 3505200 w 9601201"/>
              <a:gd name="connsiteY931" fmla="*/ 3190883 h 4194894"/>
              <a:gd name="connsiteX932" fmla="*/ 6557719 w 9601201"/>
              <a:gd name="connsiteY932" fmla="*/ 137268 h 4194894"/>
              <a:gd name="connsiteX933" fmla="*/ 6566071 w 9601201"/>
              <a:gd name="connsiteY933" fmla="*/ 168315 h 4194894"/>
              <a:gd name="connsiteX934" fmla="*/ 3505200 w 9601201"/>
              <a:gd name="connsiteY934" fmla="*/ 3230285 h 4194894"/>
              <a:gd name="connsiteX935" fmla="*/ 3505200 w 9601201"/>
              <a:gd name="connsiteY935" fmla="*/ 3240133 h 4194894"/>
              <a:gd name="connsiteX936" fmla="*/ 6568158 w 9601201"/>
              <a:gd name="connsiteY936" fmla="*/ 176075 h 4194894"/>
              <a:gd name="connsiteX937" fmla="*/ 6576181 w 9601201"/>
              <a:gd name="connsiteY937" fmla="*/ 205901 h 4194894"/>
              <a:gd name="connsiteX938" fmla="*/ 6576649 w 9601201"/>
              <a:gd name="connsiteY938" fmla="*/ 206982 h 4194894"/>
              <a:gd name="connsiteX939" fmla="*/ 3505200 w 9601201"/>
              <a:gd name="connsiteY939" fmla="*/ 3279534 h 4194894"/>
              <a:gd name="connsiteX940" fmla="*/ 3505200 w 9601201"/>
              <a:gd name="connsiteY940" fmla="*/ 3289383 h 4194894"/>
              <a:gd name="connsiteX941" fmla="*/ 6579625 w 9601201"/>
              <a:gd name="connsiteY941" fmla="*/ 213853 h 4194894"/>
              <a:gd name="connsiteX942" fmla="*/ 6591531 w 9601201"/>
              <a:gd name="connsiteY942" fmla="*/ 241345 h 4194894"/>
              <a:gd name="connsiteX943" fmla="*/ 3505200 w 9601201"/>
              <a:gd name="connsiteY943" fmla="*/ 3328784 h 4194894"/>
              <a:gd name="connsiteX944" fmla="*/ 3505200 w 9601201"/>
              <a:gd name="connsiteY944" fmla="*/ 3338632 h 4194894"/>
              <a:gd name="connsiteX945" fmla="*/ 6594506 w 9601201"/>
              <a:gd name="connsiteY945" fmla="*/ 248216 h 4194894"/>
              <a:gd name="connsiteX946" fmla="*/ 6606412 w 9601201"/>
              <a:gd name="connsiteY946" fmla="*/ 275708 h 4194894"/>
              <a:gd name="connsiteX947" fmla="*/ 3505200 w 9601201"/>
              <a:gd name="connsiteY947" fmla="*/ 3378033 h 4194894"/>
              <a:gd name="connsiteX948" fmla="*/ 3505200 w 9601201"/>
              <a:gd name="connsiteY948" fmla="*/ 3387882 h 4194894"/>
              <a:gd name="connsiteX949" fmla="*/ 6609387 w 9601201"/>
              <a:gd name="connsiteY949" fmla="*/ 282579 h 4194894"/>
              <a:gd name="connsiteX950" fmla="*/ 6621293 w 9601201"/>
              <a:gd name="connsiteY950" fmla="*/ 310071 h 4194894"/>
              <a:gd name="connsiteX951" fmla="*/ 3505200 w 9601201"/>
              <a:gd name="connsiteY951" fmla="*/ 3427283 h 4194894"/>
              <a:gd name="connsiteX952" fmla="*/ 3505200 w 9601201"/>
              <a:gd name="connsiteY952" fmla="*/ 3437132 h 4194894"/>
              <a:gd name="connsiteX953" fmla="*/ 6624269 w 9601201"/>
              <a:gd name="connsiteY953" fmla="*/ 316942 h 4194894"/>
              <a:gd name="connsiteX954" fmla="*/ 6633284 w 9601201"/>
              <a:gd name="connsiteY954" fmla="*/ 337760 h 4194894"/>
              <a:gd name="connsiteX955" fmla="*/ 6636955 w 9601201"/>
              <a:gd name="connsiteY955" fmla="*/ 343652 h 4194894"/>
              <a:gd name="connsiteX956" fmla="*/ 3505200 w 9601201"/>
              <a:gd name="connsiteY956" fmla="*/ 3476533 h 4194894"/>
              <a:gd name="connsiteX957" fmla="*/ 3505200 w 9601201"/>
              <a:gd name="connsiteY957" fmla="*/ 3486380 h 4194894"/>
              <a:gd name="connsiteX958" fmla="*/ 6640735 w 9601201"/>
              <a:gd name="connsiteY958" fmla="*/ 349719 h 4194894"/>
              <a:gd name="connsiteX959" fmla="*/ 6655858 w 9601201"/>
              <a:gd name="connsiteY959" fmla="*/ 373993 h 4194894"/>
              <a:gd name="connsiteX960" fmla="*/ 3505200 w 9601201"/>
              <a:gd name="connsiteY960" fmla="*/ 3525783 h 4194894"/>
              <a:gd name="connsiteX961" fmla="*/ 3505200 w 9601201"/>
              <a:gd name="connsiteY961" fmla="*/ 3535630 h 4194894"/>
              <a:gd name="connsiteX962" fmla="*/ 6659638 w 9601201"/>
              <a:gd name="connsiteY962" fmla="*/ 380059 h 4194894"/>
              <a:gd name="connsiteX963" fmla="*/ 6674761 w 9601201"/>
              <a:gd name="connsiteY963" fmla="*/ 404332 h 4194894"/>
              <a:gd name="connsiteX964" fmla="*/ 3505200 w 9601201"/>
              <a:gd name="connsiteY964" fmla="*/ 3575031 h 4194894"/>
              <a:gd name="connsiteX965" fmla="*/ 3505200 w 9601201"/>
              <a:gd name="connsiteY965" fmla="*/ 3584880 h 4194894"/>
              <a:gd name="connsiteX966" fmla="*/ 6678541 w 9601201"/>
              <a:gd name="connsiteY966" fmla="*/ 410399 h 4194894"/>
              <a:gd name="connsiteX967" fmla="*/ 6693663 w 9601201"/>
              <a:gd name="connsiteY967" fmla="*/ 434672 h 4194894"/>
              <a:gd name="connsiteX968" fmla="*/ 3505200 w 9601201"/>
              <a:gd name="connsiteY968" fmla="*/ 3624281 h 4194894"/>
              <a:gd name="connsiteX969" fmla="*/ 3505200 w 9601201"/>
              <a:gd name="connsiteY969" fmla="*/ 3634129 h 4194894"/>
              <a:gd name="connsiteX970" fmla="*/ 6697443 w 9601201"/>
              <a:gd name="connsiteY970" fmla="*/ 440739 h 4194894"/>
              <a:gd name="connsiteX971" fmla="*/ 6710542 w 9601201"/>
              <a:gd name="connsiteY971" fmla="*/ 461764 h 4194894"/>
              <a:gd name="connsiteX972" fmla="*/ 6712974 w 9601201"/>
              <a:gd name="connsiteY972" fmla="*/ 464604 h 4194894"/>
              <a:gd name="connsiteX973" fmla="*/ 3505200 w 9601201"/>
              <a:gd name="connsiteY973" fmla="*/ 3673530 h 4194894"/>
              <a:gd name="connsiteX974" fmla="*/ 3505200 w 9601201"/>
              <a:gd name="connsiteY974" fmla="*/ 3683379 h 4194894"/>
              <a:gd name="connsiteX975" fmla="*/ 6717515 w 9601201"/>
              <a:gd name="connsiteY975" fmla="*/ 469909 h 4194894"/>
              <a:gd name="connsiteX976" fmla="*/ 6735685 w 9601201"/>
              <a:gd name="connsiteY976" fmla="*/ 491134 h 4194894"/>
              <a:gd name="connsiteX977" fmla="*/ 3505200 w 9601201"/>
              <a:gd name="connsiteY977" fmla="*/ 3722780 h 4194894"/>
              <a:gd name="connsiteX978" fmla="*/ 3505200 w 9601201"/>
              <a:gd name="connsiteY978" fmla="*/ 3732629 h 4194894"/>
              <a:gd name="connsiteX979" fmla="*/ 6740227 w 9601201"/>
              <a:gd name="connsiteY979" fmla="*/ 496440 h 4194894"/>
              <a:gd name="connsiteX980" fmla="*/ 6758397 w 9601201"/>
              <a:gd name="connsiteY980" fmla="*/ 517665 h 4194894"/>
              <a:gd name="connsiteX981" fmla="*/ 3505200 w 9601201"/>
              <a:gd name="connsiteY981" fmla="*/ 3772030 h 4194894"/>
              <a:gd name="connsiteX982" fmla="*/ 3505200 w 9601201"/>
              <a:gd name="connsiteY982" fmla="*/ 3781878 h 4194894"/>
              <a:gd name="connsiteX983" fmla="*/ 6762938 w 9601201"/>
              <a:gd name="connsiteY983" fmla="*/ 522970 h 4194894"/>
              <a:gd name="connsiteX984" fmla="*/ 6781108 w 9601201"/>
              <a:gd name="connsiteY984" fmla="*/ 544194 h 4194894"/>
              <a:gd name="connsiteX985" fmla="*/ 3505200 w 9601201"/>
              <a:gd name="connsiteY985" fmla="*/ 3821280 h 4194894"/>
              <a:gd name="connsiteX986" fmla="*/ 3505200 w 9601201"/>
              <a:gd name="connsiteY986" fmla="*/ 3831128 h 4194894"/>
              <a:gd name="connsiteX987" fmla="*/ 6785650 w 9601201"/>
              <a:gd name="connsiteY987" fmla="*/ 549500 h 4194894"/>
              <a:gd name="connsiteX988" fmla="*/ 6803819 w 9601201"/>
              <a:gd name="connsiteY988" fmla="*/ 570724 h 4194894"/>
              <a:gd name="connsiteX989" fmla="*/ 3505200 w 9601201"/>
              <a:gd name="connsiteY989" fmla="*/ 3870529 h 4194894"/>
              <a:gd name="connsiteX990" fmla="*/ 3505200 w 9601201"/>
              <a:gd name="connsiteY990" fmla="*/ 3880378 h 4194894"/>
              <a:gd name="connsiteX991" fmla="*/ 6808389 w 9601201"/>
              <a:gd name="connsiteY991" fmla="*/ 576001 h 4194894"/>
              <a:gd name="connsiteX992" fmla="*/ 6828049 w 9601201"/>
              <a:gd name="connsiteY992" fmla="*/ 595736 h 4194894"/>
              <a:gd name="connsiteX993" fmla="*/ 3505200 w 9601201"/>
              <a:gd name="connsiteY993" fmla="*/ 3919779 h 4194894"/>
              <a:gd name="connsiteX994" fmla="*/ 3505200 w 9601201"/>
              <a:gd name="connsiteY994" fmla="*/ 3929626 h 4194894"/>
              <a:gd name="connsiteX995" fmla="*/ 6832963 w 9601201"/>
              <a:gd name="connsiteY995" fmla="*/ 600668 h 4194894"/>
              <a:gd name="connsiteX996" fmla="*/ 6852622 w 9601201"/>
              <a:gd name="connsiteY996" fmla="*/ 620403 h 4194894"/>
              <a:gd name="connsiteX997" fmla="*/ 3505200 w 9601201"/>
              <a:gd name="connsiteY997" fmla="*/ 3969028 h 4194894"/>
              <a:gd name="connsiteX998" fmla="*/ 3505200 w 9601201"/>
              <a:gd name="connsiteY998" fmla="*/ 3978876 h 4194894"/>
              <a:gd name="connsiteX999" fmla="*/ 6857536 w 9601201"/>
              <a:gd name="connsiteY999" fmla="*/ 625336 h 4194894"/>
              <a:gd name="connsiteX1000" fmla="*/ 6877196 w 9601201"/>
              <a:gd name="connsiteY1000" fmla="*/ 645070 h 4194894"/>
              <a:gd name="connsiteX1001" fmla="*/ 3505200 w 9601201"/>
              <a:gd name="connsiteY1001" fmla="*/ 4018277 h 4194894"/>
              <a:gd name="connsiteX1002" fmla="*/ 3505200 w 9601201"/>
              <a:gd name="connsiteY1002" fmla="*/ 4028126 h 4194894"/>
              <a:gd name="connsiteX1003" fmla="*/ 6882110 w 9601201"/>
              <a:gd name="connsiteY1003" fmla="*/ 650003 h 4194894"/>
              <a:gd name="connsiteX1004" fmla="*/ 6901769 w 9601201"/>
              <a:gd name="connsiteY1004" fmla="*/ 669737 h 4194894"/>
              <a:gd name="connsiteX1005" fmla="*/ 3505200 w 9601201"/>
              <a:gd name="connsiteY1005" fmla="*/ 4067527 h 4194894"/>
              <a:gd name="connsiteX1006" fmla="*/ 3505200 w 9601201"/>
              <a:gd name="connsiteY1006" fmla="*/ 4077377 h 4194894"/>
              <a:gd name="connsiteX1007" fmla="*/ 6906684 w 9601201"/>
              <a:gd name="connsiteY1007" fmla="*/ 674670 h 4194894"/>
              <a:gd name="connsiteX1008" fmla="*/ 6926343 w 9601201"/>
              <a:gd name="connsiteY1008" fmla="*/ 694405 h 4194894"/>
              <a:gd name="connsiteX1009" fmla="*/ 3505200 w 9601201"/>
              <a:gd name="connsiteY1009" fmla="*/ 4116777 h 4194894"/>
              <a:gd name="connsiteX1010" fmla="*/ 3505200 w 9601201"/>
              <a:gd name="connsiteY1010" fmla="*/ 4126625 h 4194894"/>
              <a:gd name="connsiteX1011" fmla="*/ 6931257 w 9601201"/>
              <a:gd name="connsiteY1011" fmla="*/ 699337 h 4194894"/>
              <a:gd name="connsiteX1012" fmla="*/ 6950917 w 9601201"/>
              <a:gd name="connsiteY1012" fmla="*/ 719072 h 4194894"/>
              <a:gd name="connsiteX1013" fmla="*/ 3505200 w 9601201"/>
              <a:gd name="connsiteY1013" fmla="*/ 4166028 h 4194894"/>
              <a:gd name="connsiteX1014" fmla="*/ 3505200 w 9601201"/>
              <a:gd name="connsiteY1014" fmla="*/ 4175875 h 4194894"/>
              <a:gd name="connsiteX1015" fmla="*/ 6955830 w 9601201"/>
              <a:gd name="connsiteY1015" fmla="*/ 724005 h 4194894"/>
              <a:gd name="connsiteX1016" fmla="*/ 6975490 w 9601201"/>
              <a:gd name="connsiteY1016" fmla="*/ 743739 h 4194894"/>
              <a:gd name="connsiteX1017" fmla="*/ 3530496 w 9601201"/>
              <a:gd name="connsiteY1017" fmla="*/ 4189971 h 4194894"/>
              <a:gd name="connsiteX1018" fmla="*/ 3535418 w 9601201"/>
              <a:gd name="connsiteY1018" fmla="*/ 4194893 h 4194894"/>
              <a:gd name="connsiteX1019" fmla="*/ 0 w 9601201"/>
              <a:gd name="connsiteY1019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9601201" h="4194894">
                <a:moveTo>
                  <a:pt x="9601200" y="4185865"/>
                </a:moveTo>
                <a:lnTo>
                  <a:pt x="9601200" y="4194894"/>
                </a:lnTo>
                <a:lnTo>
                  <a:pt x="9592172" y="4194894"/>
                </a:lnTo>
                <a:close/>
                <a:moveTo>
                  <a:pt x="9601200" y="4136624"/>
                </a:moveTo>
                <a:lnTo>
                  <a:pt x="9601200" y="4176016"/>
                </a:lnTo>
                <a:lnTo>
                  <a:pt x="9587247" y="4189971"/>
                </a:lnTo>
                <a:lnTo>
                  <a:pt x="9592172" y="4194894"/>
                </a:lnTo>
                <a:lnTo>
                  <a:pt x="9542940" y="4194894"/>
                </a:lnTo>
                <a:close/>
                <a:moveTo>
                  <a:pt x="9601200" y="4087383"/>
                </a:moveTo>
                <a:lnTo>
                  <a:pt x="9601200" y="4126775"/>
                </a:lnTo>
                <a:lnTo>
                  <a:pt x="9538015" y="4189971"/>
                </a:lnTo>
                <a:lnTo>
                  <a:pt x="9542940" y="4194894"/>
                </a:lnTo>
                <a:lnTo>
                  <a:pt x="9493708" y="4194894"/>
                </a:lnTo>
                <a:close/>
                <a:moveTo>
                  <a:pt x="9601200" y="4038141"/>
                </a:moveTo>
                <a:lnTo>
                  <a:pt x="9601200" y="4077534"/>
                </a:lnTo>
                <a:lnTo>
                  <a:pt x="9488783" y="4189971"/>
                </a:lnTo>
                <a:lnTo>
                  <a:pt x="9493708" y="4194894"/>
                </a:lnTo>
                <a:lnTo>
                  <a:pt x="9444475" y="4194894"/>
                </a:lnTo>
                <a:close/>
                <a:moveTo>
                  <a:pt x="9601200" y="3988901"/>
                </a:moveTo>
                <a:lnTo>
                  <a:pt x="9601200" y="4028293"/>
                </a:lnTo>
                <a:lnTo>
                  <a:pt x="9439551" y="4189971"/>
                </a:lnTo>
                <a:lnTo>
                  <a:pt x="9444475" y="4194894"/>
                </a:lnTo>
                <a:lnTo>
                  <a:pt x="9395243" y="4194894"/>
                </a:lnTo>
                <a:close/>
                <a:moveTo>
                  <a:pt x="9601200" y="3939662"/>
                </a:moveTo>
                <a:lnTo>
                  <a:pt x="9601200" y="3979053"/>
                </a:lnTo>
                <a:lnTo>
                  <a:pt x="9390319" y="4189971"/>
                </a:lnTo>
                <a:lnTo>
                  <a:pt x="9395243" y="4194894"/>
                </a:lnTo>
                <a:lnTo>
                  <a:pt x="9346013" y="4194894"/>
                </a:lnTo>
                <a:close/>
                <a:moveTo>
                  <a:pt x="9601200" y="3890421"/>
                </a:moveTo>
                <a:lnTo>
                  <a:pt x="9601200" y="3929813"/>
                </a:lnTo>
                <a:lnTo>
                  <a:pt x="9341088" y="4189971"/>
                </a:lnTo>
                <a:lnTo>
                  <a:pt x="9346013" y="4194894"/>
                </a:lnTo>
                <a:lnTo>
                  <a:pt x="9296781" y="4194894"/>
                </a:lnTo>
                <a:close/>
                <a:moveTo>
                  <a:pt x="9601200" y="3841117"/>
                </a:moveTo>
                <a:lnTo>
                  <a:pt x="9601200" y="3880572"/>
                </a:lnTo>
                <a:lnTo>
                  <a:pt x="9291856" y="4189971"/>
                </a:lnTo>
                <a:lnTo>
                  <a:pt x="9296781" y="4194894"/>
                </a:lnTo>
                <a:lnTo>
                  <a:pt x="9247549" y="4194894"/>
                </a:lnTo>
                <a:close/>
                <a:moveTo>
                  <a:pt x="9601200" y="3791867"/>
                </a:moveTo>
                <a:lnTo>
                  <a:pt x="9601200" y="3831267"/>
                </a:lnTo>
                <a:lnTo>
                  <a:pt x="9242624" y="4189971"/>
                </a:lnTo>
                <a:lnTo>
                  <a:pt x="9247549" y="4194894"/>
                </a:lnTo>
                <a:lnTo>
                  <a:pt x="9198317" y="4194894"/>
                </a:lnTo>
                <a:close/>
                <a:moveTo>
                  <a:pt x="9601200" y="3742617"/>
                </a:moveTo>
                <a:lnTo>
                  <a:pt x="9601200" y="3782018"/>
                </a:lnTo>
                <a:lnTo>
                  <a:pt x="9193393" y="4189971"/>
                </a:lnTo>
                <a:lnTo>
                  <a:pt x="9198317" y="4194894"/>
                </a:lnTo>
                <a:lnTo>
                  <a:pt x="9149085" y="4194894"/>
                </a:lnTo>
                <a:close/>
                <a:moveTo>
                  <a:pt x="9601200" y="3693367"/>
                </a:moveTo>
                <a:lnTo>
                  <a:pt x="9601200" y="3732767"/>
                </a:lnTo>
                <a:lnTo>
                  <a:pt x="9144159" y="4189971"/>
                </a:lnTo>
                <a:lnTo>
                  <a:pt x="9149085" y="4194894"/>
                </a:lnTo>
                <a:lnTo>
                  <a:pt x="9099852" y="4194894"/>
                </a:lnTo>
                <a:close/>
                <a:moveTo>
                  <a:pt x="9601200" y="3644117"/>
                </a:moveTo>
                <a:lnTo>
                  <a:pt x="9601200" y="3683517"/>
                </a:lnTo>
                <a:lnTo>
                  <a:pt x="9094927" y="4189971"/>
                </a:lnTo>
                <a:lnTo>
                  <a:pt x="9099852" y="4194894"/>
                </a:lnTo>
                <a:lnTo>
                  <a:pt x="9050620" y="4194894"/>
                </a:lnTo>
                <a:close/>
                <a:moveTo>
                  <a:pt x="9601200" y="3594868"/>
                </a:moveTo>
                <a:lnTo>
                  <a:pt x="9601200" y="3634269"/>
                </a:lnTo>
                <a:lnTo>
                  <a:pt x="9045697" y="4189971"/>
                </a:lnTo>
                <a:lnTo>
                  <a:pt x="9050620" y="4194894"/>
                </a:lnTo>
                <a:lnTo>
                  <a:pt x="9001389" y="4194894"/>
                </a:lnTo>
                <a:close/>
                <a:moveTo>
                  <a:pt x="9601200" y="3545619"/>
                </a:moveTo>
                <a:lnTo>
                  <a:pt x="9601200" y="3585020"/>
                </a:lnTo>
                <a:lnTo>
                  <a:pt x="8996465" y="4189971"/>
                </a:lnTo>
                <a:lnTo>
                  <a:pt x="9001389" y="4194894"/>
                </a:lnTo>
                <a:lnTo>
                  <a:pt x="8952157" y="4194894"/>
                </a:lnTo>
                <a:close/>
                <a:moveTo>
                  <a:pt x="9601201" y="3496368"/>
                </a:moveTo>
                <a:lnTo>
                  <a:pt x="9601201" y="3524969"/>
                </a:lnTo>
                <a:lnTo>
                  <a:pt x="9601200" y="3524969"/>
                </a:lnTo>
                <a:lnTo>
                  <a:pt x="9601200" y="3535770"/>
                </a:lnTo>
                <a:lnTo>
                  <a:pt x="8947233" y="4189971"/>
                </a:lnTo>
                <a:lnTo>
                  <a:pt x="8952157" y="4194894"/>
                </a:lnTo>
                <a:lnTo>
                  <a:pt x="8902925" y="4194894"/>
                </a:lnTo>
                <a:close/>
                <a:moveTo>
                  <a:pt x="9601201" y="3447118"/>
                </a:moveTo>
                <a:lnTo>
                  <a:pt x="9601201" y="3486519"/>
                </a:lnTo>
                <a:lnTo>
                  <a:pt x="8898001" y="4189971"/>
                </a:lnTo>
                <a:lnTo>
                  <a:pt x="8902925" y="4194894"/>
                </a:lnTo>
                <a:lnTo>
                  <a:pt x="8853693" y="4194894"/>
                </a:lnTo>
                <a:close/>
                <a:moveTo>
                  <a:pt x="9601201" y="3397868"/>
                </a:moveTo>
                <a:lnTo>
                  <a:pt x="9601201" y="3437270"/>
                </a:lnTo>
                <a:lnTo>
                  <a:pt x="8848769" y="4189971"/>
                </a:lnTo>
                <a:lnTo>
                  <a:pt x="8853693" y="4194894"/>
                </a:lnTo>
                <a:lnTo>
                  <a:pt x="8804461" y="4194894"/>
                </a:lnTo>
                <a:close/>
                <a:moveTo>
                  <a:pt x="9601201" y="3348619"/>
                </a:moveTo>
                <a:lnTo>
                  <a:pt x="9601201" y="3388019"/>
                </a:lnTo>
                <a:lnTo>
                  <a:pt x="8799536" y="4189971"/>
                </a:lnTo>
                <a:lnTo>
                  <a:pt x="8804461" y="4194894"/>
                </a:lnTo>
                <a:lnTo>
                  <a:pt x="8755229" y="4194894"/>
                </a:lnTo>
                <a:close/>
                <a:moveTo>
                  <a:pt x="9601201" y="3299370"/>
                </a:moveTo>
                <a:lnTo>
                  <a:pt x="9601201" y="3338769"/>
                </a:lnTo>
                <a:lnTo>
                  <a:pt x="8750304" y="4189971"/>
                </a:lnTo>
                <a:lnTo>
                  <a:pt x="8755229" y="4194894"/>
                </a:lnTo>
                <a:lnTo>
                  <a:pt x="8705998" y="4194894"/>
                </a:lnTo>
                <a:close/>
                <a:moveTo>
                  <a:pt x="9601201" y="3250120"/>
                </a:moveTo>
                <a:lnTo>
                  <a:pt x="9601201" y="3289521"/>
                </a:lnTo>
                <a:lnTo>
                  <a:pt x="8701073" y="4189971"/>
                </a:lnTo>
                <a:lnTo>
                  <a:pt x="8705998" y="4194894"/>
                </a:lnTo>
                <a:lnTo>
                  <a:pt x="8656766" y="4194894"/>
                </a:lnTo>
                <a:close/>
                <a:moveTo>
                  <a:pt x="9601201" y="3200871"/>
                </a:moveTo>
                <a:lnTo>
                  <a:pt x="9601201" y="3240271"/>
                </a:lnTo>
                <a:lnTo>
                  <a:pt x="8651841" y="4189971"/>
                </a:lnTo>
                <a:lnTo>
                  <a:pt x="8656766" y="4194894"/>
                </a:lnTo>
                <a:lnTo>
                  <a:pt x="8607535" y="4194894"/>
                </a:lnTo>
                <a:close/>
                <a:moveTo>
                  <a:pt x="9601201" y="3151622"/>
                </a:moveTo>
                <a:lnTo>
                  <a:pt x="9601201" y="3191022"/>
                </a:lnTo>
                <a:lnTo>
                  <a:pt x="8602610" y="4189971"/>
                </a:lnTo>
                <a:lnTo>
                  <a:pt x="8607535" y="4194894"/>
                </a:lnTo>
                <a:lnTo>
                  <a:pt x="8558303" y="4194894"/>
                </a:lnTo>
                <a:close/>
                <a:moveTo>
                  <a:pt x="9601201" y="3102370"/>
                </a:moveTo>
                <a:lnTo>
                  <a:pt x="9601201" y="3141772"/>
                </a:lnTo>
                <a:lnTo>
                  <a:pt x="8553378" y="4189971"/>
                </a:lnTo>
                <a:lnTo>
                  <a:pt x="8558303" y="4194894"/>
                </a:lnTo>
                <a:lnTo>
                  <a:pt x="8509069" y="4194894"/>
                </a:lnTo>
                <a:close/>
                <a:moveTo>
                  <a:pt x="9601201" y="3053121"/>
                </a:moveTo>
                <a:lnTo>
                  <a:pt x="9601201" y="3092522"/>
                </a:lnTo>
                <a:lnTo>
                  <a:pt x="8504145" y="4189971"/>
                </a:lnTo>
                <a:lnTo>
                  <a:pt x="8509069" y="4194894"/>
                </a:lnTo>
                <a:lnTo>
                  <a:pt x="8459837" y="4194894"/>
                </a:lnTo>
                <a:close/>
                <a:moveTo>
                  <a:pt x="9601201" y="3003872"/>
                </a:moveTo>
                <a:lnTo>
                  <a:pt x="9601201" y="3043272"/>
                </a:lnTo>
                <a:lnTo>
                  <a:pt x="8454913" y="4189971"/>
                </a:lnTo>
                <a:lnTo>
                  <a:pt x="8459837" y="4194894"/>
                </a:lnTo>
                <a:lnTo>
                  <a:pt x="8410607" y="4194894"/>
                </a:lnTo>
                <a:close/>
                <a:moveTo>
                  <a:pt x="9601201" y="2954623"/>
                </a:moveTo>
                <a:lnTo>
                  <a:pt x="9601201" y="2994024"/>
                </a:lnTo>
                <a:lnTo>
                  <a:pt x="8405683" y="4189971"/>
                </a:lnTo>
                <a:lnTo>
                  <a:pt x="8410607" y="4194894"/>
                </a:lnTo>
                <a:lnTo>
                  <a:pt x="8361375" y="4194894"/>
                </a:lnTo>
                <a:close/>
                <a:moveTo>
                  <a:pt x="9601201" y="2905373"/>
                </a:moveTo>
                <a:lnTo>
                  <a:pt x="9601201" y="2944774"/>
                </a:lnTo>
                <a:lnTo>
                  <a:pt x="8356451" y="4189971"/>
                </a:lnTo>
                <a:lnTo>
                  <a:pt x="8361375" y="4194894"/>
                </a:lnTo>
                <a:lnTo>
                  <a:pt x="8312143" y="4194894"/>
                </a:lnTo>
                <a:close/>
                <a:moveTo>
                  <a:pt x="9601201" y="2856124"/>
                </a:moveTo>
                <a:lnTo>
                  <a:pt x="9601201" y="2895525"/>
                </a:lnTo>
                <a:lnTo>
                  <a:pt x="8307219" y="4189971"/>
                </a:lnTo>
                <a:lnTo>
                  <a:pt x="8312143" y="4194894"/>
                </a:lnTo>
                <a:lnTo>
                  <a:pt x="8262911" y="4194894"/>
                </a:lnTo>
                <a:close/>
                <a:moveTo>
                  <a:pt x="9601201" y="2806874"/>
                </a:moveTo>
                <a:lnTo>
                  <a:pt x="9601201" y="2846275"/>
                </a:lnTo>
                <a:lnTo>
                  <a:pt x="8257987" y="4189971"/>
                </a:lnTo>
                <a:lnTo>
                  <a:pt x="8262911" y="4194894"/>
                </a:lnTo>
                <a:lnTo>
                  <a:pt x="8213679" y="4194894"/>
                </a:lnTo>
                <a:close/>
                <a:moveTo>
                  <a:pt x="9601201" y="2757624"/>
                </a:moveTo>
                <a:lnTo>
                  <a:pt x="9601201" y="2797024"/>
                </a:lnTo>
                <a:lnTo>
                  <a:pt x="8208753" y="4189971"/>
                </a:lnTo>
                <a:lnTo>
                  <a:pt x="8213679" y="4194894"/>
                </a:lnTo>
                <a:lnTo>
                  <a:pt x="8164446" y="4194894"/>
                </a:lnTo>
                <a:close/>
                <a:moveTo>
                  <a:pt x="9601201" y="2708374"/>
                </a:moveTo>
                <a:lnTo>
                  <a:pt x="9601201" y="2747774"/>
                </a:lnTo>
                <a:lnTo>
                  <a:pt x="8159521" y="4189971"/>
                </a:lnTo>
                <a:lnTo>
                  <a:pt x="8164446" y="4194894"/>
                </a:lnTo>
                <a:lnTo>
                  <a:pt x="8115215" y="4194894"/>
                </a:lnTo>
                <a:close/>
                <a:moveTo>
                  <a:pt x="9601201" y="2659126"/>
                </a:moveTo>
                <a:lnTo>
                  <a:pt x="9601201" y="2698525"/>
                </a:lnTo>
                <a:lnTo>
                  <a:pt x="8110290" y="4189971"/>
                </a:lnTo>
                <a:lnTo>
                  <a:pt x="8115215" y="4194894"/>
                </a:lnTo>
                <a:lnTo>
                  <a:pt x="8065984" y="4194894"/>
                </a:lnTo>
                <a:close/>
                <a:moveTo>
                  <a:pt x="9601201" y="2609876"/>
                </a:moveTo>
                <a:lnTo>
                  <a:pt x="9601201" y="2649276"/>
                </a:lnTo>
                <a:lnTo>
                  <a:pt x="8061059" y="4189971"/>
                </a:lnTo>
                <a:lnTo>
                  <a:pt x="8065984" y="4194894"/>
                </a:lnTo>
                <a:lnTo>
                  <a:pt x="8016752" y="4194894"/>
                </a:lnTo>
                <a:close/>
                <a:moveTo>
                  <a:pt x="9601201" y="2560626"/>
                </a:moveTo>
                <a:lnTo>
                  <a:pt x="9601201" y="2600026"/>
                </a:lnTo>
                <a:lnTo>
                  <a:pt x="8011827" y="4189971"/>
                </a:lnTo>
                <a:lnTo>
                  <a:pt x="8016752" y="4194894"/>
                </a:lnTo>
                <a:lnTo>
                  <a:pt x="7967520" y="4194894"/>
                </a:lnTo>
                <a:close/>
                <a:moveTo>
                  <a:pt x="9601201" y="2511377"/>
                </a:moveTo>
                <a:lnTo>
                  <a:pt x="9601201" y="2550777"/>
                </a:lnTo>
                <a:lnTo>
                  <a:pt x="7962595" y="4189971"/>
                </a:lnTo>
                <a:lnTo>
                  <a:pt x="7967520" y="4194894"/>
                </a:lnTo>
                <a:lnTo>
                  <a:pt x="7918288" y="4194894"/>
                </a:lnTo>
                <a:close/>
                <a:moveTo>
                  <a:pt x="9601201" y="2462126"/>
                </a:moveTo>
                <a:lnTo>
                  <a:pt x="9601201" y="2501528"/>
                </a:lnTo>
                <a:lnTo>
                  <a:pt x="7913363" y="4189971"/>
                </a:lnTo>
                <a:lnTo>
                  <a:pt x="7918288" y="4194894"/>
                </a:lnTo>
                <a:lnTo>
                  <a:pt x="7869055" y="4194894"/>
                </a:lnTo>
                <a:close/>
                <a:moveTo>
                  <a:pt x="9601201" y="2412876"/>
                </a:moveTo>
                <a:lnTo>
                  <a:pt x="9601201" y="2452278"/>
                </a:lnTo>
                <a:lnTo>
                  <a:pt x="7864131" y="4189971"/>
                </a:lnTo>
                <a:lnTo>
                  <a:pt x="7869055" y="4194894"/>
                </a:lnTo>
                <a:lnTo>
                  <a:pt x="7819823" y="4194894"/>
                </a:lnTo>
                <a:close/>
                <a:moveTo>
                  <a:pt x="9601201" y="2363628"/>
                </a:moveTo>
                <a:lnTo>
                  <a:pt x="9601201" y="2403028"/>
                </a:lnTo>
                <a:lnTo>
                  <a:pt x="7814899" y="4189971"/>
                </a:lnTo>
                <a:lnTo>
                  <a:pt x="7819823" y="4194894"/>
                </a:lnTo>
                <a:lnTo>
                  <a:pt x="7770593" y="4194894"/>
                </a:lnTo>
                <a:close/>
                <a:moveTo>
                  <a:pt x="9601201" y="2314378"/>
                </a:moveTo>
                <a:lnTo>
                  <a:pt x="9601201" y="2353779"/>
                </a:lnTo>
                <a:lnTo>
                  <a:pt x="7765668" y="4189971"/>
                </a:lnTo>
                <a:lnTo>
                  <a:pt x="7770593" y="4194894"/>
                </a:lnTo>
                <a:lnTo>
                  <a:pt x="7721361" y="4194894"/>
                </a:lnTo>
                <a:close/>
                <a:moveTo>
                  <a:pt x="9601201" y="2265129"/>
                </a:moveTo>
                <a:lnTo>
                  <a:pt x="9601201" y="2304530"/>
                </a:lnTo>
                <a:lnTo>
                  <a:pt x="7716436" y="4189971"/>
                </a:lnTo>
                <a:lnTo>
                  <a:pt x="7721361" y="4194894"/>
                </a:lnTo>
                <a:lnTo>
                  <a:pt x="7672129" y="4194894"/>
                </a:lnTo>
                <a:close/>
                <a:moveTo>
                  <a:pt x="9601201" y="2215879"/>
                </a:moveTo>
                <a:lnTo>
                  <a:pt x="9601201" y="2255280"/>
                </a:lnTo>
                <a:lnTo>
                  <a:pt x="7667204" y="4189971"/>
                </a:lnTo>
                <a:lnTo>
                  <a:pt x="7672129" y="4194894"/>
                </a:lnTo>
                <a:lnTo>
                  <a:pt x="7622897" y="4194894"/>
                </a:lnTo>
                <a:close/>
                <a:moveTo>
                  <a:pt x="9601201" y="2166629"/>
                </a:moveTo>
                <a:lnTo>
                  <a:pt x="9601201" y="2206031"/>
                </a:lnTo>
                <a:lnTo>
                  <a:pt x="7617973" y="4189971"/>
                </a:lnTo>
                <a:lnTo>
                  <a:pt x="7622897" y="4194894"/>
                </a:lnTo>
                <a:lnTo>
                  <a:pt x="7573665" y="4194894"/>
                </a:lnTo>
                <a:close/>
                <a:moveTo>
                  <a:pt x="9601201" y="2117379"/>
                </a:moveTo>
                <a:lnTo>
                  <a:pt x="9601201" y="2156780"/>
                </a:lnTo>
                <a:lnTo>
                  <a:pt x="7568739" y="4189971"/>
                </a:lnTo>
                <a:lnTo>
                  <a:pt x="7573665" y="4194894"/>
                </a:lnTo>
                <a:lnTo>
                  <a:pt x="7524432" y="4194894"/>
                </a:lnTo>
                <a:close/>
                <a:moveTo>
                  <a:pt x="9601201" y="2068129"/>
                </a:moveTo>
                <a:lnTo>
                  <a:pt x="9601201" y="2107531"/>
                </a:lnTo>
                <a:lnTo>
                  <a:pt x="7519507" y="4189971"/>
                </a:lnTo>
                <a:lnTo>
                  <a:pt x="7524432" y="4194894"/>
                </a:lnTo>
                <a:lnTo>
                  <a:pt x="7475200" y="4194894"/>
                </a:lnTo>
                <a:close/>
                <a:moveTo>
                  <a:pt x="9601201" y="2018880"/>
                </a:moveTo>
                <a:lnTo>
                  <a:pt x="9601201" y="2058282"/>
                </a:lnTo>
                <a:lnTo>
                  <a:pt x="7470277" y="4189971"/>
                </a:lnTo>
                <a:lnTo>
                  <a:pt x="7475200" y="4194894"/>
                </a:lnTo>
                <a:lnTo>
                  <a:pt x="7425969" y="4194894"/>
                </a:lnTo>
                <a:close/>
                <a:moveTo>
                  <a:pt x="9601201" y="1969630"/>
                </a:moveTo>
                <a:lnTo>
                  <a:pt x="9601201" y="2009033"/>
                </a:lnTo>
                <a:lnTo>
                  <a:pt x="7421045" y="4189971"/>
                </a:lnTo>
                <a:lnTo>
                  <a:pt x="7425969" y="4194894"/>
                </a:lnTo>
                <a:lnTo>
                  <a:pt x="7376737" y="4194894"/>
                </a:lnTo>
                <a:close/>
                <a:moveTo>
                  <a:pt x="9601201" y="1920382"/>
                </a:moveTo>
                <a:lnTo>
                  <a:pt x="9601201" y="1959783"/>
                </a:lnTo>
                <a:lnTo>
                  <a:pt x="7371813" y="4189971"/>
                </a:lnTo>
                <a:lnTo>
                  <a:pt x="7376737" y="4194894"/>
                </a:lnTo>
                <a:lnTo>
                  <a:pt x="7327506" y="4194894"/>
                </a:lnTo>
                <a:close/>
                <a:moveTo>
                  <a:pt x="9601201" y="1871132"/>
                </a:moveTo>
                <a:lnTo>
                  <a:pt x="9601201" y="1910533"/>
                </a:lnTo>
                <a:lnTo>
                  <a:pt x="7322581" y="4189971"/>
                </a:lnTo>
                <a:lnTo>
                  <a:pt x="7327506" y="4194894"/>
                </a:lnTo>
                <a:lnTo>
                  <a:pt x="7278274" y="4194894"/>
                </a:lnTo>
                <a:close/>
                <a:moveTo>
                  <a:pt x="9601201" y="1821882"/>
                </a:moveTo>
                <a:lnTo>
                  <a:pt x="9601201" y="1861283"/>
                </a:lnTo>
                <a:lnTo>
                  <a:pt x="7273349" y="4189971"/>
                </a:lnTo>
                <a:lnTo>
                  <a:pt x="7278274" y="4194894"/>
                </a:lnTo>
                <a:lnTo>
                  <a:pt x="7229041" y="4194894"/>
                </a:lnTo>
                <a:close/>
                <a:moveTo>
                  <a:pt x="9601201" y="1772632"/>
                </a:moveTo>
                <a:lnTo>
                  <a:pt x="9601201" y="1812035"/>
                </a:lnTo>
                <a:lnTo>
                  <a:pt x="7224119" y="4189971"/>
                </a:lnTo>
                <a:lnTo>
                  <a:pt x="7229041" y="4194894"/>
                </a:lnTo>
                <a:lnTo>
                  <a:pt x="7179809" y="4194894"/>
                </a:lnTo>
                <a:close/>
                <a:moveTo>
                  <a:pt x="9601201" y="1723383"/>
                </a:moveTo>
                <a:lnTo>
                  <a:pt x="9601201" y="1762786"/>
                </a:lnTo>
                <a:lnTo>
                  <a:pt x="7174887" y="4189971"/>
                </a:lnTo>
                <a:lnTo>
                  <a:pt x="7179809" y="4194894"/>
                </a:lnTo>
                <a:lnTo>
                  <a:pt x="7130578" y="4194894"/>
                </a:lnTo>
                <a:close/>
                <a:moveTo>
                  <a:pt x="9601201" y="1674133"/>
                </a:moveTo>
                <a:lnTo>
                  <a:pt x="9601201" y="1713536"/>
                </a:lnTo>
                <a:lnTo>
                  <a:pt x="7125655" y="4189971"/>
                </a:lnTo>
                <a:lnTo>
                  <a:pt x="7130578" y="4194894"/>
                </a:lnTo>
                <a:lnTo>
                  <a:pt x="7083425" y="4194894"/>
                </a:lnTo>
                <a:lnTo>
                  <a:pt x="7081346" y="4194894"/>
                </a:lnTo>
                <a:close/>
                <a:moveTo>
                  <a:pt x="9601201" y="1624884"/>
                </a:moveTo>
                <a:lnTo>
                  <a:pt x="9601201" y="1664286"/>
                </a:lnTo>
                <a:lnTo>
                  <a:pt x="7076423" y="4189971"/>
                </a:lnTo>
                <a:lnTo>
                  <a:pt x="7081346" y="4194894"/>
                </a:lnTo>
                <a:lnTo>
                  <a:pt x="7032115" y="4194894"/>
                </a:lnTo>
                <a:close/>
                <a:moveTo>
                  <a:pt x="9601201" y="1575635"/>
                </a:moveTo>
                <a:lnTo>
                  <a:pt x="9601201" y="1615036"/>
                </a:lnTo>
                <a:lnTo>
                  <a:pt x="7027190" y="4189971"/>
                </a:lnTo>
                <a:lnTo>
                  <a:pt x="7032115" y="4194894"/>
                </a:lnTo>
                <a:lnTo>
                  <a:pt x="6982883" y="4194894"/>
                </a:lnTo>
                <a:close/>
                <a:moveTo>
                  <a:pt x="9601201" y="1526384"/>
                </a:moveTo>
                <a:lnTo>
                  <a:pt x="9601201" y="1565786"/>
                </a:lnTo>
                <a:lnTo>
                  <a:pt x="6977958" y="4189971"/>
                </a:lnTo>
                <a:lnTo>
                  <a:pt x="6982883" y="4194894"/>
                </a:lnTo>
                <a:lnTo>
                  <a:pt x="6933649" y="4194894"/>
                </a:lnTo>
                <a:close/>
                <a:moveTo>
                  <a:pt x="9601201" y="1477134"/>
                </a:moveTo>
                <a:lnTo>
                  <a:pt x="9601201" y="1516537"/>
                </a:lnTo>
                <a:lnTo>
                  <a:pt x="6928727" y="4189971"/>
                </a:lnTo>
                <a:lnTo>
                  <a:pt x="6933649" y="4194894"/>
                </a:lnTo>
                <a:lnTo>
                  <a:pt x="6884417" y="4194894"/>
                </a:lnTo>
                <a:close/>
                <a:moveTo>
                  <a:pt x="9601201" y="1427886"/>
                </a:moveTo>
                <a:lnTo>
                  <a:pt x="9601201" y="1467288"/>
                </a:lnTo>
                <a:lnTo>
                  <a:pt x="6879496" y="4189971"/>
                </a:lnTo>
                <a:lnTo>
                  <a:pt x="6884417" y="4194894"/>
                </a:lnTo>
                <a:lnTo>
                  <a:pt x="6835187" y="4194894"/>
                </a:lnTo>
                <a:close/>
                <a:moveTo>
                  <a:pt x="9601201" y="1378636"/>
                </a:moveTo>
                <a:lnTo>
                  <a:pt x="9601201" y="1418038"/>
                </a:lnTo>
                <a:lnTo>
                  <a:pt x="6830264" y="4189971"/>
                </a:lnTo>
                <a:lnTo>
                  <a:pt x="6835187" y="4194894"/>
                </a:lnTo>
                <a:lnTo>
                  <a:pt x="6785955" y="4194894"/>
                </a:lnTo>
                <a:close/>
                <a:moveTo>
                  <a:pt x="9601201" y="1329386"/>
                </a:moveTo>
                <a:lnTo>
                  <a:pt x="9601201" y="1368789"/>
                </a:lnTo>
                <a:lnTo>
                  <a:pt x="6781032" y="4189971"/>
                </a:lnTo>
                <a:lnTo>
                  <a:pt x="6785955" y="4194894"/>
                </a:lnTo>
                <a:lnTo>
                  <a:pt x="6736723" y="4194894"/>
                </a:lnTo>
                <a:close/>
                <a:moveTo>
                  <a:pt x="9601201" y="1280137"/>
                </a:moveTo>
                <a:lnTo>
                  <a:pt x="9601201" y="1319539"/>
                </a:lnTo>
                <a:lnTo>
                  <a:pt x="6731800" y="4189971"/>
                </a:lnTo>
                <a:lnTo>
                  <a:pt x="6736723" y="4194894"/>
                </a:lnTo>
                <a:lnTo>
                  <a:pt x="6687491" y="4194894"/>
                </a:lnTo>
                <a:close/>
                <a:moveTo>
                  <a:pt x="9601201" y="1230887"/>
                </a:moveTo>
                <a:lnTo>
                  <a:pt x="9601201" y="1270289"/>
                </a:lnTo>
                <a:lnTo>
                  <a:pt x="6682567" y="4189971"/>
                </a:lnTo>
                <a:lnTo>
                  <a:pt x="6687491" y="4194894"/>
                </a:lnTo>
                <a:lnTo>
                  <a:pt x="6638258" y="4194894"/>
                </a:lnTo>
                <a:close/>
                <a:moveTo>
                  <a:pt x="9601201" y="1181637"/>
                </a:moveTo>
                <a:lnTo>
                  <a:pt x="9601201" y="1221039"/>
                </a:lnTo>
                <a:lnTo>
                  <a:pt x="6633335" y="4189971"/>
                </a:lnTo>
                <a:lnTo>
                  <a:pt x="6638258" y="4194894"/>
                </a:lnTo>
                <a:lnTo>
                  <a:pt x="6589026" y="4194894"/>
                </a:lnTo>
                <a:close/>
                <a:moveTo>
                  <a:pt x="7539923" y="1164638"/>
                </a:moveTo>
                <a:lnTo>
                  <a:pt x="4515133" y="4189971"/>
                </a:lnTo>
                <a:lnTo>
                  <a:pt x="4520057" y="4194894"/>
                </a:lnTo>
                <a:lnTo>
                  <a:pt x="4470825" y="4194894"/>
                </a:lnTo>
                <a:lnTo>
                  <a:pt x="7496980" y="1168195"/>
                </a:lnTo>
                <a:lnTo>
                  <a:pt x="7499971" y="1168482"/>
                </a:lnTo>
                <a:close/>
                <a:moveTo>
                  <a:pt x="7452251" y="1163691"/>
                </a:moveTo>
                <a:lnTo>
                  <a:pt x="7453242" y="1163986"/>
                </a:lnTo>
                <a:lnTo>
                  <a:pt x="7487999" y="1167331"/>
                </a:lnTo>
                <a:lnTo>
                  <a:pt x="4465901" y="4189971"/>
                </a:lnTo>
                <a:lnTo>
                  <a:pt x="4470825" y="4194894"/>
                </a:lnTo>
                <a:lnTo>
                  <a:pt x="4421593" y="4194894"/>
                </a:lnTo>
                <a:close/>
                <a:moveTo>
                  <a:pt x="7414306" y="1152403"/>
                </a:moveTo>
                <a:lnTo>
                  <a:pt x="7444663" y="1161434"/>
                </a:lnTo>
                <a:lnTo>
                  <a:pt x="4416671" y="4189971"/>
                </a:lnTo>
                <a:lnTo>
                  <a:pt x="4421593" y="4194894"/>
                </a:lnTo>
                <a:lnTo>
                  <a:pt x="4372361" y="4194894"/>
                </a:lnTo>
                <a:close/>
                <a:moveTo>
                  <a:pt x="7615894" y="1137894"/>
                </a:moveTo>
                <a:lnTo>
                  <a:pt x="4564365" y="4189971"/>
                </a:lnTo>
                <a:lnTo>
                  <a:pt x="4569290" y="4194894"/>
                </a:lnTo>
                <a:lnTo>
                  <a:pt x="4520057" y="4194894"/>
                </a:lnTo>
                <a:lnTo>
                  <a:pt x="7551995" y="1162411"/>
                </a:lnTo>
                <a:lnTo>
                  <a:pt x="7592036" y="1150498"/>
                </a:lnTo>
                <a:close/>
                <a:moveTo>
                  <a:pt x="7381124" y="1136350"/>
                </a:moveTo>
                <a:lnTo>
                  <a:pt x="7406898" y="1149966"/>
                </a:lnTo>
                <a:lnTo>
                  <a:pt x="4367439" y="4189971"/>
                </a:lnTo>
                <a:lnTo>
                  <a:pt x="4372361" y="4194894"/>
                </a:lnTo>
                <a:lnTo>
                  <a:pt x="4323130" y="4194894"/>
                </a:lnTo>
                <a:close/>
                <a:moveTo>
                  <a:pt x="9601201" y="1132388"/>
                </a:moveTo>
                <a:lnTo>
                  <a:pt x="9601201" y="1171791"/>
                </a:lnTo>
                <a:lnTo>
                  <a:pt x="6584105" y="4189971"/>
                </a:lnTo>
                <a:lnTo>
                  <a:pt x="6589026" y="4194894"/>
                </a:lnTo>
                <a:lnTo>
                  <a:pt x="6539795" y="4194894"/>
                </a:lnTo>
                <a:close/>
                <a:moveTo>
                  <a:pt x="7351544" y="1116695"/>
                </a:moveTo>
                <a:lnTo>
                  <a:pt x="7365351" y="1128018"/>
                </a:lnTo>
                <a:lnTo>
                  <a:pt x="7374681" y="1132947"/>
                </a:lnTo>
                <a:lnTo>
                  <a:pt x="4318206" y="4189971"/>
                </a:lnTo>
                <a:lnTo>
                  <a:pt x="432313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4273899" y="4194893"/>
                </a:lnTo>
                <a:close/>
                <a:moveTo>
                  <a:pt x="7324711" y="1094292"/>
                </a:move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lnTo>
                  <a:pt x="7346134" y="1112259"/>
                </a:lnTo>
                <a:lnTo>
                  <a:pt x="4268974" y="4189971"/>
                </a:lnTo>
                <a:lnTo>
                  <a:pt x="4273897" y="4194893"/>
                </a:lnTo>
                <a:lnTo>
                  <a:pt x="4224666" y="4194893"/>
                </a:lnTo>
                <a:close/>
                <a:moveTo>
                  <a:pt x="9601201" y="1083138"/>
                </a:moveTo>
                <a:lnTo>
                  <a:pt x="9601201" y="1122540"/>
                </a:lnTo>
                <a:lnTo>
                  <a:pt x="6534871" y="4189971"/>
                </a:lnTo>
                <a:lnTo>
                  <a:pt x="6539795" y="4194894"/>
                </a:lnTo>
                <a:lnTo>
                  <a:pt x="6490564" y="4194894"/>
                </a:lnTo>
                <a:close/>
                <a:moveTo>
                  <a:pt x="7300139" y="1069627"/>
                </a:moveTo>
                <a:lnTo>
                  <a:pt x="7319797" y="1089359"/>
                </a:lnTo>
                <a:lnTo>
                  <a:pt x="4219742" y="4189971"/>
                </a:lnTo>
                <a:lnTo>
                  <a:pt x="4224664" y="4194893"/>
                </a:lnTo>
                <a:lnTo>
                  <a:pt x="4175434" y="4194893"/>
                </a:lnTo>
                <a:close/>
                <a:moveTo>
                  <a:pt x="7275568" y="1044962"/>
                </a:moveTo>
                <a:lnTo>
                  <a:pt x="7295226" y="1064695"/>
                </a:lnTo>
                <a:lnTo>
                  <a:pt x="4170510" y="4189971"/>
                </a:lnTo>
                <a:lnTo>
                  <a:pt x="4175432" y="4194893"/>
                </a:lnTo>
                <a:lnTo>
                  <a:pt x="4126202" y="4194893"/>
                </a:lnTo>
                <a:close/>
                <a:moveTo>
                  <a:pt x="9601201" y="1033888"/>
                </a:moveTo>
                <a:lnTo>
                  <a:pt x="9601201" y="1073290"/>
                </a:lnTo>
                <a:lnTo>
                  <a:pt x="6485639" y="4189971"/>
                </a:lnTo>
                <a:lnTo>
                  <a:pt x="6490564" y="4194894"/>
                </a:lnTo>
                <a:lnTo>
                  <a:pt x="6441331" y="4194894"/>
                </a:lnTo>
                <a:close/>
                <a:moveTo>
                  <a:pt x="7250997" y="1020297"/>
                </a:moveTo>
                <a:lnTo>
                  <a:pt x="7270655" y="1040030"/>
                </a:lnTo>
                <a:lnTo>
                  <a:pt x="4121278" y="4189971"/>
                </a:lnTo>
                <a:lnTo>
                  <a:pt x="4126200" y="4194893"/>
                </a:lnTo>
                <a:lnTo>
                  <a:pt x="4076971" y="4194893"/>
                </a:lnTo>
                <a:close/>
                <a:moveTo>
                  <a:pt x="7226139" y="995344"/>
                </a:moveTo>
                <a:lnTo>
                  <a:pt x="7246084" y="1015365"/>
                </a:lnTo>
                <a:lnTo>
                  <a:pt x="4072048" y="4189971"/>
                </a:lnTo>
                <a:lnTo>
                  <a:pt x="4076969" y="4194893"/>
                </a:lnTo>
                <a:lnTo>
                  <a:pt x="4027739" y="4194893"/>
                </a:lnTo>
                <a:close/>
                <a:moveTo>
                  <a:pt x="9601201" y="984639"/>
                </a:moveTo>
                <a:lnTo>
                  <a:pt x="9601201" y="1024040"/>
                </a:lnTo>
                <a:lnTo>
                  <a:pt x="6436407" y="4189971"/>
                </a:lnTo>
                <a:lnTo>
                  <a:pt x="6441331" y="4194894"/>
                </a:lnTo>
                <a:lnTo>
                  <a:pt x="6392099" y="4194894"/>
                </a:lnTo>
                <a:close/>
                <a:moveTo>
                  <a:pt x="7201566" y="970677"/>
                </a:moveTo>
                <a:lnTo>
                  <a:pt x="7221225" y="990411"/>
                </a:lnTo>
                <a:lnTo>
                  <a:pt x="4022815" y="4189971"/>
                </a:lnTo>
                <a:lnTo>
                  <a:pt x="4027737" y="4194893"/>
                </a:lnTo>
                <a:lnTo>
                  <a:pt x="3978508" y="4194893"/>
                </a:lnTo>
                <a:close/>
                <a:moveTo>
                  <a:pt x="7176992" y="946009"/>
                </a:moveTo>
                <a:lnTo>
                  <a:pt x="7196651" y="965744"/>
                </a:lnTo>
                <a:lnTo>
                  <a:pt x="3973583" y="4189971"/>
                </a:lnTo>
                <a:lnTo>
                  <a:pt x="3978506" y="4194893"/>
                </a:lnTo>
                <a:lnTo>
                  <a:pt x="3929275" y="4194893"/>
                </a:lnTo>
                <a:close/>
                <a:moveTo>
                  <a:pt x="9601201" y="935389"/>
                </a:moveTo>
                <a:lnTo>
                  <a:pt x="9601201" y="974792"/>
                </a:lnTo>
                <a:lnTo>
                  <a:pt x="6387176" y="4189971"/>
                </a:lnTo>
                <a:lnTo>
                  <a:pt x="6392099" y="4194894"/>
                </a:lnTo>
                <a:lnTo>
                  <a:pt x="6342867" y="4194894"/>
                </a:lnTo>
                <a:close/>
                <a:moveTo>
                  <a:pt x="7152418" y="921342"/>
                </a:moveTo>
                <a:lnTo>
                  <a:pt x="7172078" y="941077"/>
                </a:lnTo>
                <a:lnTo>
                  <a:pt x="3924351" y="4189971"/>
                </a:lnTo>
                <a:lnTo>
                  <a:pt x="3929273" y="4194893"/>
                </a:lnTo>
                <a:lnTo>
                  <a:pt x="3880043" y="4194893"/>
                </a:lnTo>
                <a:close/>
                <a:moveTo>
                  <a:pt x="7127845" y="896675"/>
                </a:moveTo>
                <a:lnTo>
                  <a:pt x="7147504" y="916410"/>
                </a:lnTo>
                <a:lnTo>
                  <a:pt x="3875119" y="4189971"/>
                </a:lnTo>
                <a:lnTo>
                  <a:pt x="3880041" y="4194893"/>
                </a:lnTo>
                <a:lnTo>
                  <a:pt x="3830811" y="4194893"/>
                </a:lnTo>
                <a:close/>
                <a:moveTo>
                  <a:pt x="9601201" y="886140"/>
                </a:moveTo>
                <a:lnTo>
                  <a:pt x="9601201" y="925542"/>
                </a:lnTo>
                <a:lnTo>
                  <a:pt x="6337944" y="4189971"/>
                </a:lnTo>
                <a:lnTo>
                  <a:pt x="6342867" y="4194894"/>
                </a:lnTo>
                <a:lnTo>
                  <a:pt x="6293635" y="4194894"/>
                </a:lnTo>
                <a:close/>
                <a:moveTo>
                  <a:pt x="7103271" y="872008"/>
                </a:moveTo>
                <a:lnTo>
                  <a:pt x="7122931" y="891742"/>
                </a:lnTo>
                <a:lnTo>
                  <a:pt x="3825887" y="4189971"/>
                </a:lnTo>
                <a:lnTo>
                  <a:pt x="3830809" y="4194893"/>
                </a:lnTo>
                <a:lnTo>
                  <a:pt x="3781579" y="4194893"/>
                </a:lnTo>
                <a:close/>
                <a:moveTo>
                  <a:pt x="7078698" y="847341"/>
                </a:moveTo>
                <a:lnTo>
                  <a:pt x="7098357" y="867075"/>
                </a:lnTo>
                <a:lnTo>
                  <a:pt x="3776655" y="4189971"/>
                </a:lnTo>
                <a:lnTo>
                  <a:pt x="3781577" y="4194893"/>
                </a:lnTo>
                <a:lnTo>
                  <a:pt x="3732348" y="4194893"/>
                </a:lnTo>
                <a:close/>
                <a:moveTo>
                  <a:pt x="9601201" y="836262"/>
                </a:moveTo>
                <a:lnTo>
                  <a:pt x="9601201" y="876293"/>
                </a:lnTo>
                <a:lnTo>
                  <a:pt x="6288713" y="4189971"/>
                </a:lnTo>
                <a:lnTo>
                  <a:pt x="6293635" y="4194894"/>
                </a:lnTo>
                <a:lnTo>
                  <a:pt x="6243172" y="4194894"/>
                </a:lnTo>
                <a:close/>
                <a:moveTo>
                  <a:pt x="7054124" y="822673"/>
                </a:moveTo>
                <a:lnTo>
                  <a:pt x="7073784" y="842408"/>
                </a:lnTo>
                <a:lnTo>
                  <a:pt x="3727423" y="4189971"/>
                </a:lnTo>
                <a:lnTo>
                  <a:pt x="3732346" y="4194893"/>
                </a:lnTo>
                <a:lnTo>
                  <a:pt x="3683116" y="4194893"/>
                </a:lnTo>
                <a:close/>
                <a:moveTo>
                  <a:pt x="7029551" y="798006"/>
                </a:moveTo>
                <a:lnTo>
                  <a:pt x="7049210" y="817741"/>
                </a:lnTo>
                <a:lnTo>
                  <a:pt x="3678191" y="4189971"/>
                </a:lnTo>
                <a:lnTo>
                  <a:pt x="3683114" y="4194893"/>
                </a:lnTo>
                <a:lnTo>
                  <a:pt x="3633884" y="4194893"/>
                </a:lnTo>
                <a:close/>
                <a:moveTo>
                  <a:pt x="9601201" y="787021"/>
                </a:moveTo>
                <a:lnTo>
                  <a:pt x="9601201" y="826416"/>
                </a:lnTo>
                <a:lnTo>
                  <a:pt x="6238250" y="4189971"/>
                </a:lnTo>
                <a:lnTo>
                  <a:pt x="6243172" y="4194894"/>
                </a:lnTo>
                <a:lnTo>
                  <a:pt x="6193941" y="4194894"/>
                </a:lnTo>
                <a:close/>
                <a:moveTo>
                  <a:pt x="7004977" y="773339"/>
                </a:moveTo>
                <a:lnTo>
                  <a:pt x="7024637" y="793074"/>
                </a:lnTo>
                <a:lnTo>
                  <a:pt x="3628960" y="4189971"/>
                </a:lnTo>
                <a:lnTo>
                  <a:pt x="3633882" y="4194893"/>
                </a:lnTo>
                <a:lnTo>
                  <a:pt x="3584652" y="4194893"/>
                </a:lnTo>
                <a:close/>
                <a:moveTo>
                  <a:pt x="6980404" y="748672"/>
                </a:moveTo>
                <a:lnTo>
                  <a:pt x="7000064" y="768407"/>
                </a:lnTo>
                <a:lnTo>
                  <a:pt x="3579728" y="4189971"/>
                </a:lnTo>
                <a:lnTo>
                  <a:pt x="3584650" y="4194893"/>
                </a:lnTo>
                <a:lnTo>
                  <a:pt x="3535420" y="4194893"/>
                </a:lnTo>
                <a:close/>
                <a:moveTo>
                  <a:pt x="9601201" y="737781"/>
                </a:moveTo>
                <a:lnTo>
                  <a:pt x="9601201" y="777174"/>
                </a:lnTo>
                <a:lnTo>
                  <a:pt x="6189017" y="4189971"/>
                </a:lnTo>
                <a:lnTo>
                  <a:pt x="6193941" y="4194894"/>
                </a:lnTo>
                <a:lnTo>
                  <a:pt x="6144709" y="4194894"/>
                </a:lnTo>
                <a:close/>
                <a:moveTo>
                  <a:pt x="9601200" y="688540"/>
                </a:moveTo>
                <a:lnTo>
                  <a:pt x="9601200" y="689694"/>
                </a:lnTo>
                <a:lnTo>
                  <a:pt x="9601201" y="689694"/>
                </a:lnTo>
                <a:lnTo>
                  <a:pt x="9601201" y="727934"/>
                </a:lnTo>
                <a:lnTo>
                  <a:pt x="6139785" y="4189971"/>
                </a:lnTo>
                <a:lnTo>
                  <a:pt x="6144709" y="4194894"/>
                </a:lnTo>
                <a:lnTo>
                  <a:pt x="6095476" y="4194894"/>
                </a:lnTo>
                <a:close/>
                <a:moveTo>
                  <a:pt x="9601200" y="639299"/>
                </a:moveTo>
                <a:lnTo>
                  <a:pt x="9601200" y="678694"/>
                </a:lnTo>
                <a:lnTo>
                  <a:pt x="6090553" y="4189971"/>
                </a:lnTo>
                <a:lnTo>
                  <a:pt x="6095476" y="4194894"/>
                </a:lnTo>
                <a:lnTo>
                  <a:pt x="6046244" y="4194894"/>
                </a:lnTo>
                <a:close/>
                <a:moveTo>
                  <a:pt x="9601200" y="590060"/>
                </a:moveTo>
                <a:lnTo>
                  <a:pt x="9601200" y="629454"/>
                </a:lnTo>
                <a:lnTo>
                  <a:pt x="6041321" y="4189971"/>
                </a:lnTo>
                <a:lnTo>
                  <a:pt x="6046244" y="4194894"/>
                </a:lnTo>
                <a:lnTo>
                  <a:pt x="5997013" y="4194894"/>
                </a:lnTo>
                <a:close/>
                <a:moveTo>
                  <a:pt x="9601200" y="540819"/>
                </a:moveTo>
                <a:lnTo>
                  <a:pt x="9601200" y="580213"/>
                </a:lnTo>
                <a:lnTo>
                  <a:pt x="5992089" y="4189971"/>
                </a:lnTo>
                <a:lnTo>
                  <a:pt x="5997013" y="4194894"/>
                </a:lnTo>
                <a:lnTo>
                  <a:pt x="5947781" y="4194894"/>
                </a:lnTo>
                <a:close/>
                <a:moveTo>
                  <a:pt x="9601200" y="491578"/>
                </a:moveTo>
                <a:lnTo>
                  <a:pt x="9601200" y="530973"/>
                </a:lnTo>
                <a:lnTo>
                  <a:pt x="5942859" y="4189971"/>
                </a:lnTo>
                <a:lnTo>
                  <a:pt x="5947781" y="4194894"/>
                </a:lnTo>
                <a:lnTo>
                  <a:pt x="5898549" y="4194894"/>
                </a:lnTo>
                <a:close/>
                <a:moveTo>
                  <a:pt x="9601200" y="442338"/>
                </a:moveTo>
                <a:lnTo>
                  <a:pt x="9601200" y="481731"/>
                </a:lnTo>
                <a:lnTo>
                  <a:pt x="5893625" y="4189971"/>
                </a:lnTo>
                <a:lnTo>
                  <a:pt x="5898549" y="4194894"/>
                </a:lnTo>
                <a:lnTo>
                  <a:pt x="5849318" y="4194894"/>
                </a:lnTo>
                <a:close/>
                <a:moveTo>
                  <a:pt x="9601200" y="393096"/>
                </a:moveTo>
                <a:lnTo>
                  <a:pt x="9601200" y="432490"/>
                </a:lnTo>
                <a:lnTo>
                  <a:pt x="5844393" y="4189971"/>
                </a:lnTo>
                <a:lnTo>
                  <a:pt x="5849318" y="4194894"/>
                </a:lnTo>
                <a:lnTo>
                  <a:pt x="5800085" y="4194894"/>
                </a:lnTo>
                <a:close/>
                <a:moveTo>
                  <a:pt x="9601200" y="343855"/>
                </a:moveTo>
                <a:lnTo>
                  <a:pt x="9601200" y="383250"/>
                </a:lnTo>
                <a:lnTo>
                  <a:pt x="5795162" y="4189971"/>
                </a:lnTo>
                <a:lnTo>
                  <a:pt x="5800085" y="4194894"/>
                </a:lnTo>
                <a:lnTo>
                  <a:pt x="5750854" y="4194894"/>
                </a:lnTo>
                <a:close/>
                <a:moveTo>
                  <a:pt x="9601200" y="294614"/>
                </a:moveTo>
                <a:lnTo>
                  <a:pt x="9601200" y="334009"/>
                </a:lnTo>
                <a:lnTo>
                  <a:pt x="5745930" y="4189971"/>
                </a:lnTo>
                <a:lnTo>
                  <a:pt x="5750854" y="4194894"/>
                </a:lnTo>
                <a:lnTo>
                  <a:pt x="5701621" y="4194894"/>
                </a:lnTo>
                <a:close/>
                <a:moveTo>
                  <a:pt x="9601200" y="245374"/>
                </a:moveTo>
                <a:lnTo>
                  <a:pt x="9601200" y="284768"/>
                </a:lnTo>
                <a:lnTo>
                  <a:pt x="5696699" y="4189971"/>
                </a:lnTo>
                <a:lnTo>
                  <a:pt x="5701621" y="4194894"/>
                </a:lnTo>
                <a:lnTo>
                  <a:pt x="5652389" y="4194894"/>
                </a:lnTo>
                <a:close/>
                <a:moveTo>
                  <a:pt x="9601200" y="196134"/>
                </a:moveTo>
                <a:lnTo>
                  <a:pt x="9601200" y="235528"/>
                </a:lnTo>
                <a:lnTo>
                  <a:pt x="5647468" y="4189971"/>
                </a:lnTo>
                <a:lnTo>
                  <a:pt x="5652389" y="4194894"/>
                </a:lnTo>
                <a:lnTo>
                  <a:pt x="5603158" y="4194894"/>
                </a:lnTo>
                <a:close/>
                <a:moveTo>
                  <a:pt x="9601200" y="146893"/>
                </a:moveTo>
                <a:lnTo>
                  <a:pt x="9601200" y="186288"/>
                </a:lnTo>
                <a:lnTo>
                  <a:pt x="5598236" y="4189971"/>
                </a:lnTo>
                <a:lnTo>
                  <a:pt x="5603158" y="4194894"/>
                </a:lnTo>
                <a:lnTo>
                  <a:pt x="5553927" y="4194894"/>
                </a:lnTo>
                <a:close/>
                <a:moveTo>
                  <a:pt x="9601200" y="97652"/>
                </a:moveTo>
                <a:lnTo>
                  <a:pt x="9601200" y="137046"/>
                </a:lnTo>
                <a:lnTo>
                  <a:pt x="5549003" y="4189971"/>
                </a:lnTo>
                <a:lnTo>
                  <a:pt x="5553927" y="4194894"/>
                </a:lnTo>
                <a:lnTo>
                  <a:pt x="5504695" y="4194894"/>
                </a:lnTo>
                <a:close/>
                <a:moveTo>
                  <a:pt x="9601200" y="48411"/>
                </a:moveTo>
                <a:lnTo>
                  <a:pt x="9601200" y="87806"/>
                </a:lnTo>
                <a:lnTo>
                  <a:pt x="5499771" y="4189971"/>
                </a:lnTo>
                <a:lnTo>
                  <a:pt x="5504695" y="4194894"/>
                </a:lnTo>
                <a:lnTo>
                  <a:pt x="5455462" y="4194894"/>
                </a:lnTo>
                <a:close/>
                <a:moveTo>
                  <a:pt x="9551138" y="1"/>
                </a:moveTo>
                <a:lnTo>
                  <a:pt x="9590525" y="1"/>
                </a:lnTo>
                <a:lnTo>
                  <a:pt x="5401307" y="4189971"/>
                </a:lnTo>
                <a:lnTo>
                  <a:pt x="5406230" y="4194894"/>
                </a:lnTo>
                <a:lnTo>
                  <a:pt x="5356998" y="4194894"/>
                </a:lnTo>
                <a:close/>
                <a:moveTo>
                  <a:pt x="9501906" y="1"/>
                </a:moveTo>
                <a:lnTo>
                  <a:pt x="9541293" y="1"/>
                </a:lnTo>
                <a:lnTo>
                  <a:pt x="5352076" y="4189971"/>
                </a:lnTo>
                <a:lnTo>
                  <a:pt x="5356998" y="4194894"/>
                </a:lnTo>
                <a:lnTo>
                  <a:pt x="5307766" y="4194894"/>
                </a:lnTo>
                <a:close/>
                <a:moveTo>
                  <a:pt x="9452674" y="1"/>
                </a:moveTo>
                <a:lnTo>
                  <a:pt x="9492061" y="1"/>
                </a:lnTo>
                <a:lnTo>
                  <a:pt x="5302844" y="4189971"/>
                </a:lnTo>
                <a:lnTo>
                  <a:pt x="5307766" y="4194894"/>
                </a:lnTo>
                <a:lnTo>
                  <a:pt x="5258536" y="4194894"/>
                </a:lnTo>
                <a:close/>
                <a:moveTo>
                  <a:pt x="9403442" y="1"/>
                </a:moveTo>
                <a:lnTo>
                  <a:pt x="9442829" y="1"/>
                </a:lnTo>
                <a:lnTo>
                  <a:pt x="5253611" y="4189971"/>
                </a:lnTo>
                <a:lnTo>
                  <a:pt x="5258536" y="4194894"/>
                </a:lnTo>
                <a:lnTo>
                  <a:pt x="5209304" y="4194894"/>
                </a:lnTo>
                <a:close/>
                <a:moveTo>
                  <a:pt x="9354210" y="1"/>
                </a:moveTo>
                <a:lnTo>
                  <a:pt x="9393597" y="1"/>
                </a:lnTo>
                <a:lnTo>
                  <a:pt x="5204380" y="4189971"/>
                </a:lnTo>
                <a:lnTo>
                  <a:pt x="5209304" y="4194894"/>
                </a:lnTo>
                <a:lnTo>
                  <a:pt x="5160071" y="4194894"/>
                </a:lnTo>
                <a:close/>
                <a:moveTo>
                  <a:pt x="9304978" y="1"/>
                </a:moveTo>
                <a:lnTo>
                  <a:pt x="9344366" y="1"/>
                </a:lnTo>
                <a:lnTo>
                  <a:pt x="5155148" y="4189971"/>
                </a:lnTo>
                <a:lnTo>
                  <a:pt x="5160071" y="4194894"/>
                </a:lnTo>
                <a:lnTo>
                  <a:pt x="5110839" y="4194894"/>
                </a:lnTo>
                <a:close/>
                <a:moveTo>
                  <a:pt x="9255746" y="1"/>
                </a:moveTo>
                <a:lnTo>
                  <a:pt x="9295134" y="1"/>
                </a:lnTo>
                <a:lnTo>
                  <a:pt x="5105916" y="4189971"/>
                </a:lnTo>
                <a:lnTo>
                  <a:pt x="5110839" y="4194894"/>
                </a:lnTo>
                <a:lnTo>
                  <a:pt x="5061607" y="4194894"/>
                </a:lnTo>
                <a:close/>
                <a:moveTo>
                  <a:pt x="9206514" y="1"/>
                </a:moveTo>
                <a:lnTo>
                  <a:pt x="9245902" y="1"/>
                </a:lnTo>
                <a:lnTo>
                  <a:pt x="5056684" y="4189971"/>
                </a:lnTo>
                <a:lnTo>
                  <a:pt x="5061607" y="4194894"/>
                </a:lnTo>
                <a:lnTo>
                  <a:pt x="5012375" y="4194894"/>
                </a:lnTo>
                <a:close/>
                <a:moveTo>
                  <a:pt x="9157283" y="1"/>
                </a:moveTo>
                <a:lnTo>
                  <a:pt x="9196670" y="1"/>
                </a:lnTo>
                <a:lnTo>
                  <a:pt x="5007453" y="4189971"/>
                </a:lnTo>
                <a:lnTo>
                  <a:pt x="5012375" y="4194894"/>
                </a:lnTo>
                <a:lnTo>
                  <a:pt x="4963143" y="4194894"/>
                </a:lnTo>
                <a:close/>
                <a:moveTo>
                  <a:pt x="9108052" y="1"/>
                </a:moveTo>
                <a:lnTo>
                  <a:pt x="9147438" y="1"/>
                </a:lnTo>
                <a:lnTo>
                  <a:pt x="4958220" y="4189971"/>
                </a:lnTo>
                <a:lnTo>
                  <a:pt x="4963143" y="4194894"/>
                </a:lnTo>
                <a:lnTo>
                  <a:pt x="4913913" y="4194894"/>
                </a:lnTo>
                <a:close/>
                <a:moveTo>
                  <a:pt x="9058819" y="1"/>
                </a:moveTo>
                <a:lnTo>
                  <a:pt x="9098206" y="1"/>
                </a:lnTo>
                <a:lnTo>
                  <a:pt x="4908988" y="4189971"/>
                </a:lnTo>
                <a:lnTo>
                  <a:pt x="4913913" y="4194894"/>
                </a:lnTo>
                <a:lnTo>
                  <a:pt x="4864680" y="4194894"/>
                </a:lnTo>
                <a:close/>
                <a:moveTo>
                  <a:pt x="9009587" y="1"/>
                </a:moveTo>
                <a:lnTo>
                  <a:pt x="9048974" y="1"/>
                </a:lnTo>
                <a:lnTo>
                  <a:pt x="4859756" y="4189971"/>
                </a:lnTo>
                <a:lnTo>
                  <a:pt x="4864680" y="4194894"/>
                </a:lnTo>
                <a:lnTo>
                  <a:pt x="4815448" y="4194894"/>
                </a:lnTo>
                <a:close/>
                <a:moveTo>
                  <a:pt x="8960355" y="1"/>
                </a:moveTo>
                <a:lnTo>
                  <a:pt x="8999742" y="1"/>
                </a:lnTo>
                <a:lnTo>
                  <a:pt x="4810524" y="4189971"/>
                </a:lnTo>
                <a:lnTo>
                  <a:pt x="4815448" y="4194894"/>
                </a:lnTo>
                <a:lnTo>
                  <a:pt x="4766216" y="4194894"/>
                </a:lnTo>
                <a:close/>
                <a:moveTo>
                  <a:pt x="8911123" y="1"/>
                </a:moveTo>
                <a:lnTo>
                  <a:pt x="8950511" y="1"/>
                </a:lnTo>
                <a:lnTo>
                  <a:pt x="4761293" y="4189971"/>
                </a:lnTo>
                <a:lnTo>
                  <a:pt x="4766216" y="4194894"/>
                </a:lnTo>
                <a:lnTo>
                  <a:pt x="4716984" y="4194894"/>
                </a:lnTo>
                <a:close/>
                <a:moveTo>
                  <a:pt x="8861892" y="1"/>
                </a:moveTo>
                <a:lnTo>
                  <a:pt x="8901279" y="1"/>
                </a:lnTo>
                <a:lnTo>
                  <a:pt x="4712062" y="4189971"/>
                </a:lnTo>
                <a:lnTo>
                  <a:pt x="4716984" y="4194894"/>
                </a:lnTo>
                <a:lnTo>
                  <a:pt x="4667752" y="4194894"/>
                </a:lnTo>
                <a:close/>
                <a:moveTo>
                  <a:pt x="8812660" y="1"/>
                </a:moveTo>
                <a:lnTo>
                  <a:pt x="8852047" y="1"/>
                </a:lnTo>
                <a:lnTo>
                  <a:pt x="4662830" y="4189971"/>
                </a:lnTo>
                <a:lnTo>
                  <a:pt x="4667752" y="4194894"/>
                </a:lnTo>
                <a:lnTo>
                  <a:pt x="4618521" y="4194894"/>
                </a:lnTo>
                <a:close/>
                <a:moveTo>
                  <a:pt x="8763428" y="1"/>
                </a:moveTo>
                <a:lnTo>
                  <a:pt x="8802814" y="1"/>
                </a:lnTo>
                <a:lnTo>
                  <a:pt x="4613597" y="4189971"/>
                </a:lnTo>
                <a:lnTo>
                  <a:pt x="4618521" y="4194894"/>
                </a:lnTo>
                <a:lnTo>
                  <a:pt x="4569290" y="4194894"/>
                </a:lnTo>
                <a:lnTo>
                  <a:pt x="7640281" y="1123350"/>
                </a:lnTo>
                <a:lnTo>
                  <a:pt x="7672966" y="1096546"/>
                </a:ln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lnTo>
                  <a:pt x="8215899" y="547629"/>
                </a:lnTo>
                <a:close/>
                <a:moveTo>
                  <a:pt x="8714195" y="1"/>
                </a:moveTo>
                <a:lnTo>
                  <a:pt x="8753583" y="1"/>
                </a:lnTo>
                <a:lnTo>
                  <a:pt x="8274520" y="479150"/>
                </a:lnTo>
                <a:lnTo>
                  <a:pt x="8289401" y="461767"/>
                </a:lnTo>
                <a:lnTo>
                  <a:pt x="8350395" y="363867"/>
                </a:lnTo>
                <a:close/>
                <a:moveTo>
                  <a:pt x="8664963" y="1"/>
                </a:moveTo>
                <a:lnTo>
                  <a:pt x="8704351" y="1"/>
                </a:lnTo>
                <a:lnTo>
                  <a:pt x="8366665" y="337748"/>
                </a:lnTo>
                <a:lnTo>
                  <a:pt x="8396761" y="268252"/>
                </a:lnTo>
                <a:close/>
                <a:moveTo>
                  <a:pt x="8615731" y="1"/>
                </a:moveTo>
                <a:lnTo>
                  <a:pt x="8655119" y="1"/>
                </a:lnTo>
                <a:lnTo>
                  <a:pt x="8404283" y="250882"/>
                </a:lnTo>
                <a:lnTo>
                  <a:pt x="8423762" y="205902"/>
                </a:lnTo>
                <a:lnTo>
                  <a:pt x="8428876" y="186890"/>
                </a:lnTo>
                <a:close/>
                <a:moveTo>
                  <a:pt x="8566500" y="1"/>
                </a:moveTo>
                <a:lnTo>
                  <a:pt x="8605887" y="1"/>
                </a:lnTo>
                <a:lnTo>
                  <a:pt x="8432500" y="173420"/>
                </a:lnTo>
                <a:lnTo>
                  <a:pt x="8446997" y="119526"/>
                </a:lnTo>
                <a:close/>
                <a:moveTo>
                  <a:pt x="8517269" y="1"/>
                </a:moveTo>
                <a:lnTo>
                  <a:pt x="8556656" y="1"/>
                </a:lnTo>
                <a:lnTo>
                  <a:pt x="8450620" y="106056"/>
                </a:lnTo>
                <a:lnTo>
                  <a:pt x="8460711" y="68543"/>
                </a:lnTo>
                <a:lnTo>
                  <a:pt x="8461975" y="55305"/>
                </a:lnTo>
                <a:close/>
                <a:moveTo>
                  <a:pt x="8468037" y="1"/>
                </a:moveTo>
                <a:lnTo>
                  <a:pt x="8507423" y="1"/>
                </a:lnTo>
                <a:lnTo>
                  <a:pt x="8463015" y="44418"/>
                </a:lnTo>
                <a:lnTo>
                  <a:pt x="8467174" y="864"/>
                </a:lnTo>
                <a:close/>
                <a:moveTo>
                  <a:pt x="9601199" y="0"/>
                </a:moveTo>
                <a:lnTo>
                  <a:pt x="9601200" y="0"/>
                </a:lnTo>
                <a:lnTo>
                  <a:pt x="9601200" y="38565"/>
                </a:lnTo>
                <a:lnTo>
                  <a:pt x="5450539" y="4189971"/>
                </a:lnTo>
                <a:lnTo>
                  <a:pt x="5455462" y="4194894"/>
                </a:lnTo>
                <a:lnTo>
                  <a:pt x="5406230" y="4194894"/>
                </a:lnTo>
                <a:lnTo>
                  <a:pt x="9600369" y="1"/>
                </a:lnTo>
                <a:lnTo>
                  <a:pt x="9601199" y="1"/>
                </a:lnTo>
                <a:close/>
                <a:moveTo>
                  <a:pt x="0" y="0"/>
                </a:moveTo>
                <a:lnTo>
                  <a:pt x="3533296" y="0"/>
                </a:lnTo>
                <a:lnTo>
                  <a:pt x="3505200" y="28096"/>
                </a:lnTo>
                <a:lnTo>
                  <a:pt x="3505200" y="37942"/>
                </a:lnTo>
                <a:lnTo>
                  <a:pt x="3543142" y="0"/>
                </a:lnTo>
                <a:lnTo>
                  <a:pt x="3582528" y="0"/>
                </a:lnTo>
                <a:lnTo>
                  <a:pt x="3505200" y="77328"/>
                </a:lnTo>
                <a:lnTo>
                  <a:pt x="3505200" y="87174"/>
                </a:lnTo>
                <a:lnTo>
                  <a:pt x="3592374" y="0"/>
                </a:lnTo>
                <a:lnTo>
                  <a:pt x="3631760" y="0"/>
                </a:lnTo>
                <a:lnTo>
                  <a:pt x="3505200" y="126560"/>
                </a:lnTo>
                <a:lnTo>
                  <a:pt x="3505200" y="136407"/>
                </a:lnTo>
                <a:lnTo>
                  <a:pt x="3641607" y="0"/>
                </a:lnTo>
                <a:lnTo>
                  <a:pt x="3649813" y="0"/>
                </a:lnTo>
                <a:lnTo>
                  <a:pt x="3680992" y="0"/>
                </a:lnTo>
                <a:lnTo>
                  <a:pt x="3505200" y="175792"/>
                </a:lnTo>
                <a:lnTo>
                  <a:pt x="3505200" y="185639"/>
                </a:lnTo>
                <a:lnTo>
                  <a:pt x="3690839" y="0"/>
                </a:lnTo>
                <a:lnTo>
                  <a:pt x="3730225" y="0"/>
                </a:lnTo>
                <a:lnTo>
                  <a:pt x="3505200" y="225025"/>
                </a:lnTo>
                <a:lnTo>
                  <a:pt x="3505200" y="234870"/>
                </a:lnTo>
                <a:lnTo>
                  <a:pt x="3740070" y="0"/>
                </a:lnTo>
                <a:lnTo>
                  <a:pt x="3779457" y="0"/>
                </a:lnTo>
                <a:lnTo>
                  <a:pt x="3505200" y="274257"/>
                </a:lnTo>
                <a:lnTo>
                  <a:pt x="3505200" y="284101"/>
                </a:lnTo>
                <a:lnTo>
                  <a:pt x="3789301" y="0"/>
                </a:lnTo>
                <a:lnTo>
                  <a:pt x="3828687" y="0"/>
                </a:lnTo>
                <a:lnTo>
                  <a:pt x="3505200" y="323487"/>
                </a:lnTo>
                <a:lnTo>
                  <a:pt x="3505200" y="333334"/>
                </a:lnTo>
                <a:lnTo>
                  <a:pt x="3838534" y="0"/>
                </a:lnTo>
                <a:lnTo>
                  <a:pt x="3877919" y="0"/>
                </a:lnTo>
                <a:lnTo>
                  <a:pt x="3505200" y="372719"/>
                </a:lnTo>
                <a:lnTo>
                  <a:pt x="3505200" y="382566"/>
                </a:lnTo>
                <a:lnTo>
                  <a:pt x="3887766" y="0"/>
                </a:lnTo>
                <a:lnTo>
                  <a:pt x="3927151" y="0"/>
                </a:lnTo>
                <a:lnTo>
                  <a:pt x="3505200" y="421951"/>
                </a:lnTo>
                <a:lnTo>
                  <a:pt x="3505200" y="431797"/>
                </a:lnTo>
                <a:lnTo>
                  <a:pt x="3936997" y="0"/>
                </a:lnTo>
                <a:lnTo>
                  <a:pt x="3976384" y="0"/>
                </a:lnTo>
                <a:lnTo>
                  <a:pt x="3505200" y="471184"/>
                </a:lnTo>
                <a:lnTo>
                  <a:pt x="3505200" y="481030"/>
                </a:lnTo>
                <a:lnTo>
                  <a:pt x="3986230" y="0"/>
                </a:lnTo>
                <a:lnTo>
                  <a:pt x="4025616" y="0"/>
                </a:lnTo>
                <a:lnTo>
                  <a:pt x="3505200" y="520416"/>
                </a:lnTo>
                <a:lnTo>
                  <a:pt x="3505200" y="530261"/>
                </a:lnTo>
                <a:lnTo>
                  <a:pt x="4035461" y="0"/>
                </a:lnTo>
                <a:lnTo>
                  <a:pt x="4074848" y="0"/>
                </a:lnTo>
                <a:lnTo>
                  <a:pt x="3505200" y="569648"/>
                </a:lnTo>
                <a:lnTo>
                  <a:pt x="3505200" y="579493"/>
                </a:lnTo>
                <a:lnTo>
                  <a:pt x="4084693" y="0"/>
                </a:lnTo>
                <a:lnTo>
                  <a:pt x="4124078" y="0"/>
                </a:lnTo>
                <a:lnTo>
                  <a:pt x="3505200" y="618878"/>
                </a:lnTo>
                <a:lnTo>
                  <a:pt x="3505200" y="628726"/>
                </a:lnTo>
                <a:lnTo>
                  <a:pt x="4133926" y="0"/>
                </a:lnTo>
                <a:lnTo>
                  <a:pt x="4173310" y="0"/>
                </a:lnTo>
                <a:lnTo>
                  <a:pt x="3505200" y="668110"/>
                </a:lnTo>
                <a:lnTo>
                  <a:pt x="3505200" y="677958"/>
                </a:lnTo>
                <a:lnTo>
                  <a:pt x="4183158" y="0"/>
                </a:lnTo>
                <a:lnTo>
                  <a:pt x="4222543" y="0"/>
                </a:lnTo>
                <a:lnTo>
                  <a:pt x="3505200" y="717343"/>
                </a:lnTo>
                <a:lnTo>
                  <a:pt x="3505200" y="727190"/>
                </a:lnTo>
                <a:lnTo>
                  <a:pt x="4232390" y="0"/>
                </a:lnTo>
                <a:lnTo>
                  <a:pt x="4271775" y="0"/>
                </a:lnTo>
                <a:lnTo>
                  <a:pt x="3505200" y="766575"/>
                </a:lnTo>
                <a:lnTo>
                  <a:pt x="3505200" y="776421"/>
                </a:lnTo>
                <a:lnTo>
                  <a:pt x="4281621" y="0"/>
                </a:lnTo>
                <a:lnTo>
                  <a:pt x="4321007" y="0"/>
                </a:lnTo>
                <a:lnTo>
                  <a:pt x="3505200" y="815807"/>
                </a:lnTo>
                <a:lnTo>
                  <a:pt x="3505200" y="825654"/>
                </a:lnTo>
                <a:lnTo>
                  <a:pt x="4330854" y="0"/>
                </a:lnTo>
                <a:lnTo>
                  <a:pt x="4370239" y="0"/>
                </a:lnTo>
                <a:lnTo>
                  <a:pt x="3505200" y="865039"/>
                </a:lnTo>
                <a:lnTo>
                  <a:pt x="3505200" y="874884"/>
                </a:lnTo>
                <a:lnTo>
                  <a:pt x="4380084" y="0"/>
                </a:lnTo>
                <a:lnTo>
                  <a:pt x="4419471" y="0"/>
                </a:lnTo>
                <a:lnTo>
                  <a:pt x="3505200" y="914271"/>
                </a:lnTo>
                <a:lnTo>
                  <a:pt x="3505200" y="924116"/>
                </a:lnTo>
                <a:lnTo>
                  <a:pt x="4429316" y="0"/>
                </a:lnTo>
                <a:lnTo>
                  <a:pt x="4468702" y="0"/>
                </a:lnTo>
                <a:lnTo>
                  <a:pt x="3505200" y="963502"/>
                </a:lnTo>
                <a:lnTo>
                  <a:pt x="3505200" y="973349"/>
                </a:lnTo>
                <a:lnTo>
                  <a:pt x="4478549" y="0"/>
                </a:lnTo>
                <a:lnTo>
                  <a:pt x="4517935" y="0"/>
                </a:lnTo>
                <a:lnTo>
                  <a:pt x="3505200" y="1012735"/>
                </a:lnTo>
                <a:lnTo>
                  <a:pt x="3505200" y="1022581"/>
                </a:lnTo>
                <a:lnTo>
                  <a:pt x="4527781" y="0"/>
                </a:lnTo>
                <a:lnTo>
                  <a:pt x="4567167" y="0"/>
                </a:lnTo>
                <a:lnTo>
                  <a:pt x="3505200" y="1061967"/>
                </a:lnTo>
                <a:lnTo>
                  <a:pt x="3505200" y="1071813"/>
                </a:lnTo>
                <a:lnTo>
                  <a:pt x="4577013" y="0"/>
                </a:lnTo>
                <a:lnTo>
                  <a:pt x="4616398" y="0"/>
                </a:lnTo>
                <a:lnTo>
                  <a:pt x="3505200" y="1111198"/>
                </a:lnTo>
                <a:lnTo>
                  <a:pt x="3505200" y="1121045"/>
                </a:lnTo>
                <a:lnTo>
                  <a:pt x="4626245" y="0"/>
                </a:lnTo>
                <a:lnTo>
                  <a:pt x="4665630" y="0"/>
                </a:lnTo>
                <a:lnTo>
                  <a:pt x="3505200" y="1160430"/>
                </a:lnTo>
                <a:lnTo>
                  <a:pt x="3505200" y="1170276"/>
                </a:lnTo>
                <a:lnTo>
                  <a:pt x="4675476" y="0"/>
                </a:lnTo>
                <a:lnTo>
                  <a:pt x="4714862" y="0"/>
                </a:lnTo>
                <a:lnTo>
                  <a:pt x="3505200" y="1209662"/>
                </a:lnTo>
                <a:lnTo>
                  <a:pt x="3505200" y="1219508"/>
                </a:lnTo>
                <a:lnTo>
                  <a:pt x="4724708" y="0"/>
                </a:lnTo>
                <a:lnTo>
                  <a:pt x="4764094" y="0"/>
                </a:lnTo>
                <a:lnTo>
                  <a:pt x="3505200" y="1258894"/>
                </a:lnTo>
                <a:lnTo>
                  <a:pt x="3505200" y="1268740"/>
                </a:lnTo>
                <a:lnTo>
                  <a:pt x="4773940" y="0"/>
                </a:lnTo>
                <a:lnTo>
                  <a:pt x="4813326" y="0"/>
                </a:lnTo>
                <a:lnTo>
                  <a:pt x="3505200" y="1308126"/>
                </a:lnTo>
                <a:lnTo>
                  <a:pt x="3505200" y="1317972"/>
                </a:lnTo>
                <a:lnTo>
                  <a:pt x="4823172" y="0"/>
                </a:lnTo>
                <a:lnTo>
                  <a:pt x="4862558" y="0"/>
                </a:lnTo>
                <a:lnTo>
                  <a:pt x="3505200" y="1357358"/>
                </a:lnTo>
                <a:lnTo>
                  <a:pt x="3505200" y="1367204"/>
                </a:lnTo>
                <a:lnTo>
                  <a:pt x="4872404" y="0"/>
                </a:lnTo>
                <a:lnTo>
                  <a:pt x="4911789" y="0"/>
                </a:lnTo>
                <a:lnTo>
                  <a:pt x="3505200" y="1406589"/>
                </a:lnTo>
                <a:lnTo>
                  <a:pt x="3505200" y="1416436"/>
                </a:lnTo>
                <a:lnTo>
                  <a:pt x="4921636" y="0"/>
                </a:lnTo>
                <a:lnTo>
                  <a:pt x="4961021" y="0"/>
                </a:lnTo>
                <a:lnTo>
                  <a:pt x="3505200" y="1455821"/>
                </a:lnTo>
                <a:lnTo>
                  <a:pt x="3505200" y="1465668"/>
                </a:lnTo>
                <a:lnTo>
                  <a:pt x="4970868" y="0"/>
                </a:lnTo>
                <a:lnTo>
                  <a:pt x="5010253" y="0"/>
                </a:lnTo>
                <a:lnTo>
                  <a:pt x="3505200" y="1505053"/>
                </a:lnTo>
                <a:lnTo>
                  <a:pt x="3505200" y="1514900"/>
                </a:lnTo>
                <a:lnTo>
                  <a:pt x="5020100" y="0"/>
                </a:lnTo>
                <a:lnTo>
                  <a:pt x="5059485" y="0"/>
                </a:lnTo>
                <a:lnTo>
                  <a:pt x="3505200" y="1554285"/>
                </a:lnTo>
                <a:lnTo>
                  <a:pt x="3505200" y="1564132"/>
                </a:lnTo>
                <a:lnTo>
                  <a:pt x="5069332" y="0"/>
                </a:lnTo>
                <a:lnTo>
                  <a:pt x="5108716" y="0"/>
                </a:lnTo>
                <a:lnTo>
                  <a:pt x="3505200" y="1603517"/>
                </a:lnTo>
                <a:lnTo>
                  <a:pt x="3505200" y="1613363"/>
                </a:lnTo>
                <a:lnTo>
                  <a:pt x="5118563" y="0"/>
                </a:lnTo>
                <a:lnTo>
                  <a:pt x="5157949" y="0"/>
                </a:lnTo>
                <a:lnTo>
                  <a:pt x="3505200" y="1652749"/>
                </a:lnTo>
                <a:lnTo>
                  <a:pt x="3505200" y="1662595"/>
                </a:lnTo>
                <a:lnTo>
                  <a:pt x="5167795" y="0"/>
                </a:lnTo>
                <a:lnTo>
                  <a:pt x="5207181" y="0"/>
                </a:lnTo>
                <a:lnTo>
                  <a:pt x="3505200" y="1701981"/>
                </a:lnTo>
                <a:lnTo>
                  <a:pt x="3505200" y="1711827"/>
                </a:lnTo>
                <a:lnTo>
                  <a:pt x="5217027" y="0"/>
                </a:lnTo>
                <a:lnTo>
                  <a:pt x="5256413" y="0"/>
                </a:lnTo>
                <a:lnTo>
                  <a:pt x="3505200" y="1751213"/>
                </a:lnTo>
                <a:lnTo>
                  <a:pt x="3505200" y="1761059"/>
                </a:lnTo>
                <a:lnTo>
                  <a:pt x="5266259" y="0"/>
                </a:lnTo>
                <a:lnTo>
                  <a:pt x="5305645" y="0"/>
                </a:lnTo>
                <a:lnTo>
                  <a:pt x="3505200" y="1800445"/>
                </a:lnTo>
                <a:lnTo>
                  <a:pt x="3505200" y="1810291"/>
                </a:lnTo>
                <a:lnTo>
                  <a:pt x="5315490" y="0"/>
                </a:lnTo>
                <a:lnTo>
                  <a:pt x="5354876" y="0"/>
                </a:lnTo>
                <a:lnTo>
                  <a:pt x="3505200" y="1849676"/>
                </a:lnTo>
                <a:lnTo>
                  <a:pt x="3505200" y="1859523"/>
                </a:lnTo>
                <a:lnTo>
                  <a:pt x="5364722" y="0"/>
                </a:lnTo>
                <a:lnTo>
                  <a:pt x="5398520" y="0"/>
                </a:lnTo>
                <a:lnTo>
                  <a:pt x="5398520" y="1"/>
                </a:lnTo>
                <a:lnTo>
                  <a:pt x="5404107" y="1"/>
                </a:lnTo>
                <a:lnTo>
                  <a:pt x="3505200" y="1898908"/>
                </a:lnTo>
                <a:lnTo>
                  <a:pt x="3505200" y="1908755"/>
                </a:lnTo>
                <a:lnTo>
                  <a:pt x="5413954" y="1"/>
                </a:lnTo>
                <a:lnTo>
                  <a:pt x="5453339" y="1"/>
                </a:lnTo>
                <a:lnTo>
                  <a:pt x="3505200" y="1948140"/>
                </a:lnTo>
                <a:lnTo>
                  <a:pt x="3505200" y="1957987"/>
                </a:lnTo>
                <a:lnTo>
                  <a:pt x="5463186" y="1"/>
                </a:lnTo>
                <a:lnTo>
                  <a:pt x="5502571" y="1"/>
                </a:lnTo>
                <a:lnTo>
                  <a:pt x="3505200" y="1997372"/>
                </a:lnTo>
                <a:lnTo>
                  <a:pt x="3505200" y="2007218"/>
                </a:lnTo>
                <a:lnTo>
                  <a:pt x="5512417" y="1"/>
                </a:lnTo>
                <a:lnTo>
                  <a:pt x="5551803" y="1"/>
                </a:lnTo>
                <a:lnTo>
                  <a:pt x="3505200" y="2046604"/>
                </a:lnTo>
                <a:lnTo>
                  <a:pt x="3505200" y="2056450"/>
                </a:lnTo>
                <a:lnTo>
                  <a:pt x="5561649" y="1"/>
                </a:lnTo>
                <a:lnTo>
                  <a:pt x="5601035" y="1"/>
                </a:lnTo>
                <a:lnTo>
                  <a:pt x="3505200" y="2095836"/>
                </a:lnTo>
                <a:lnTo>
                  <a:pt x="3505200" y="2105682"/>
                </a:lnTo>
                <a:lnTo>
                  <a:pt x="5610880" y="1"/>
                </a:lnTo>
                <a:lnTo>
                  <a:pt x="5650267" y="1"/>
                </a:lnTo>
                <a:lnTo>
                  <a:pt x="3505200" y="2145068"/>
                </a:lnTo>
                <a:lnTo>
                  <a:pt x="3505200" y="2154914"/>
                </a:lnTo>
                <a:lnTo>
                  <a:pt x="5660112" y="1"/>
                </a:lnTo>
                <a:lnTo>
                  <a:pt x="5699498" y="1"/>
                </a:lnTo>
                <a:lnTo>
                  <a:pt x="3505200" y="2194300"/>
                </a:lnTo>
                <a:lnTo>
                  <a:pt x="3505200" y="2204146"/>
                </a:lnTo>
                <a:lnTo>
                  <a:pt x="5709345" y="1"/>
                </a:lnTo>
                <a:lnTo>
                  <a:pt x="5748729" y="1"/>
                </a:lnTo>
                <a:lnTo>
                  <a:pt x="3505200" y="2243531"/>
                </a:lnTo>
                <a:lnTo>
                  <a:pt x="3505200" y="2253378"/>
                </a:lnTo>
                <a:lnTo>
                  <a:pt x="5758577" y="1"/>
                </a:lnTo>
                <a:lnTo>
                  <a:pt x="5797962" y="1"/>
                </a:lnTo>
                <a:lnTo>
                  <a:pt x="3505200" y="2292763"/>
                </a:lnTo>
                <a:lnTo>
                  <a:pt x="3505200" y="2302610"/>
                </a:lnTo>
                <a:lnTo>
                  <a:pt x="5807809" y="1"/>
                </a:lnTo>
                <a:lnTo>
                  <a:pt x="5847194" y="1"/>
                </a:lnTo>
                <a:lnTo>
                  <a:pt x="3505200" y="2341995"/>
                </a:lnTo>
                <a:lnTo>
                  <a:pt x="3505200" y="2351842"/>
                </a:lnTo>
                <a:lnTo>
                  <a:pt x="5857041" y="1"/>
                </a:lnTo>
                <a:lnTo>
                  <a:pt x="5896426" y="1"/>
                </a:lnTo>
                <a:lnTo>
                  <a:pt x="3505200" y="2391227"/>
                </a:lnTo>
                <a:lnTo>
                  <a:pt x="3505200" y="2401073"/>
                </a:lnTo>
                <a:lnTo>
                  <a:pt x="5906272" y="1"/>
                </a:lnTo>
                <a:lnTo>
                  <a:pt x="5945658" y="1"/>
                </a:lnTo>
                <a:lnTo>
                  <a:pt x="3505200" y="2440459"/>
                </a:lnTo>
                <a:lnTo>
                  <a:pt x="3505200" y="2450305"/>
                </a:lnTo>
                <a:lnTo>
                  <a:pt x="5955504" y="1"/>
                </a:lnTo>
                <a:lnTo>
                  <a:pt x="5994890" y="1"/>
                </a:lnTo>
                <a:lnTo>
                  <a:pt x="3505200" y="2489691"/>
                </a:lnTo>
                <a:lnTo>
                  <a:pt x="3505200" y="2499537"/>
                </a:lnTo>
                <a:lnTo>
                  <a:pt x="6004736" y="1"/>
                </a:lnTo>
                <a:lnTo>
                  <a:pt x="6044121" y="1"/>
                </a:lnTo>
                <a:lnTo>
                  <a:pt x="3505200" y="2538923"/>
                </a:lnTo>
                <a:lnTo>
                  <a:pt x="3505200" y="2548769"/>
                </a:lnTo>
                <a:lnTo>
                  <a:pt x="6053968" y="1"/>
                </a:lnTo>
                <a:lnTo>
                  <a:pt x="6093353" y="1"/>
                </a:lnTo>
                <a:lnTo>
                  <a:pt x="3505200" y="2588155"/>
                </a:lnTo>
                <a:lnTo>
                  <a:pt x="3505200" y="2598001"/>
                </a:lnTo>
                <a:lnTo>
                  <a:pt x="6103200" y="1"/>
                </a:lnTo>
                <a:lnTo>
                  <a:pt x="6142585" y="1"/>
                </a:lnTo>
                <a:lnTo>
                  <a:pt x="3505200" y="2637386"/>
                </a:lnTo>
                <a:lnTo>
                  <a:pt x="3505200" y="2647233"/>
                </a:lnTo>
                <a:lnTo>
                  <a:pt x="6152432" y="1"/>
                </a:lnTo>
                <a:lnTo>
                  <a:pt x="6191817" y="1"/>
                </a:lnTo>
                <a:lnTo>
                  <a:pt x="3505200" y="2686618"/>
                </a:lnTo>
                <a:lnTo>
                  <a:pt x="3505200" y="2696465"/>
                </a:lnTo>
                <a:lnTo>
                  <a:pt x="6201664" y="1"/>
                </a:lnTo>
                <a:lnTo>
                  <a:pt x="6241048" y="1"/>
                </a:lnTo>
                <a:lnTo>
                  <a:pt x="3505200" y="2735850"/>
                </a:lnTo>
                <a:lnTo>
                  <a:pt x="3505200" y="2745697"/>
                </a:lnTo>
                <a:lnTo>
                  <a:pt x="6250895" y="1"/>
                </a:lnTo>
                <a:lnTo>
                  <a:pt x="6291236" y="1"/>
                </a:lnTo>
                <a:lnTo>
                  <a:pt x="3505200" y="2787038"/>
                </a:lnTo>
                <a:lnTo>
                  <a:pt x="3505200" y="2796887"/>
                </a:lnTo>
                <a:lnTo>
                  <a:pt x="6301081" y="1"/>
                </a:lnTo>
                <a:lnTo>
                  <a:pt x="6340468" y="1"/>
                </a:lnTo>
                <a:lnTo>
                  <a:pt x="3505200" y="2836288"/>
                </a:lnTo>
                <a:lnTo>
                  <a:pt x="3505200" y="2846136"/>
                </a:lnTo>
                <a:lnTo>
                  <a:pt x="6350313" y="1"/>
                </a:lnTo>
                <a:lnTo>
                  <a:pt x="6389700" y="1"/>
                </a:lnTo>
                <a:lnTo>
                  <a:pt x="3505200" y="2885538"/>
                </a:lnTo>
                <a:lnTo>
                  <a:pt x="3505200" y="2895386"/>
                </a:lnTo>
                <a:lnTo>
                  <a:pt x="6399545" y="1"/>
                </a:lnTo>
                <a:lnTo>
                  <a:pt x="6438932" y="1"/>
                </a:lnTo>
                <a:lnTo>
                  <a:pt x="3505200" y="2934787"/>
                </a:lnTo>
                <a:lnTo>
                  <a:pt x="3505200" y="2944636"/>
                </a:lnTo>
                <a:lnTo>
                  <a:pt x="6448778" y="1"/>
                </a:lnTo>
                <a:lnTo>
                  <a:pt x="6488164" y="1"/>
                </a:lnTo>
                <a:lnTo>
                  <a:pt x="3505200" y="2984037"/>
                </a:lnTo>
                <a:lnTo>
                  <a:pt x="3505200" y="2993885"/>
                </a:lnTo>
                <a:lnTo>
                  <a:pt x="6498009" y="1"/>
                </a:lnTo>
                <a:lnTo>
                  <a:pt x="6532687" y="1"/>
                </a:lnTo>
                <a:lnTo>
                  <a:pt x="6533098" y="4302"/>
                </a:lnTo>
                <a:lnTo>
                  <a:pt x="3505200" y="3033287"/>
                </a:lnTo>
                <a:lnTo>
                  <a:pt x="3505200" y="3043135"/>
                </a:lnTo>
                <a:lnTo>
                  <a:pt x="6533956" y="13290"/>
                </a:lnTo>
                <a:lnTo>
                  <a:pt x="6537390" y="49257"/>
                </a:lnTo>
                <a:lnTo>
                  <a:pt x="3505200" y="3082536"/>
                </a:lnTo>
                <a:lnTo>
                  <a:pt x="3505200" y="3092385"/>
                </a:lnTo>
                <a:lnTo>
                  <a:pt x="6538249" y="58246"/>
                </a:lnTo>
                <a:lnTo>
                  <a:pt x="6539232" y="68542"/>
                </a:lnTo>
                <a:lnTo>
                  <a:pt x="6545193" y="90701"/>
                </a:lnTo>
                <a:lnTo>
                  <a:pt x="3505200" y="3131786"/>
                </a:lnTo>
                <a:lnTo>
                  <a:pt x="3505200" y="3141635"/>
                </a:lnTo>
                <a:lnTo>
                  <a:pt x="6547280" y="98462"/>
                </a:lnTo>
                <a:lnTo>
                  <a:pt x="6555632" y="129508"/>
                </a:lnTo>
                <a:lnTo>
                  <a:pt x="3505200" y="3181036"/>
                </a:lnTo>
                <a:lnTo>
                  <a:pt x="3505200" y="3190883"/>
                </a:lnTo>
                <a:lnTo>
                  <a:pt x="6557719" y="137268"/>
                </a:lnTo>
                <a:lnTo>
                  <a:pt x="6566071" y="168315"/>
                </a:lnTo>
                <a:lnTo>
                  <a:pt x="3505200" y="3230285"/>
                </a:lnTo>
                <a:lnTo>
                  <a:pt x="3505200" y="3240133"/>
                </a:lnTo>
                <a:lnTo>
                  <a:pt x="6568158" y="176075"/>
                </a:lnTo>
                <a:lnTo>
                  <a:pt x="6576181" y="205901"/>
                </a:lnTo>
                <a:lnTo>
                  <a:pt x="6576649" y="206982"/>
                </a:lnTo>
                <a:lnTo>
                  <a:pt x="3505200" y="3279534"/>
                </a:lnTo>
                <a:lnTo>
                  <a:pt x="3505200" y="3289383"/>
                </a:lnTo>
                <a:lnTo>
                  <a:pt x="6579625" y="213853"/>
                </a:lnTo>
                <a:lnTo>
                  <a:pt x="6591531" y="241345"/>
                </a:lnTo>
                <a:lnTo>
                  <a:pt x="3505200" y="3328784"/>
                </a:lnTo>
                <a:lnTo>
                  <a:pt x="3505200" y="3338632"/>
                </a:lnTo>
                <a:lnTo>
                  <a:pt x="6594506" y="248216"/>
                </a:lnTo>
                <a:lnTo>
                  <a:pt x="6606412" y="275708"/>
                </a:lnTo>
                <a:lnTo>
                  <a:pt x="3505200" y="3378033"/>
                </a:lnTo>
                <a:lnTo>
                  <a:pt x="3505200" y="3387882"/>
                </a:lnTo>
                <a:lnTo>
                  <a:pt x="6609387" y="282579"/>
                </a:lnTo>
                <a:lnTo>
                  <a:pt x="6621293" y="310071"/>
                </a:lnTo>
                <a:lnTo>
                  <a:pt x="3505200" y="3427283"/>
                </a:lnTo>
                <a:lnTo>
                  <a:pt x="3505200" y="3437132"/>
                </a:lnTo>
                <a:lnTo>
                  <a:pt x="6624269" y="316942"/>
                </a:lnTo>
                <a:lnTo>
                  <a:pt x="6633284" y="337760"/>
                </a:lnTo>
                <a:lnTo>
                  <a:pt x="6636955" y="343652"/>
                </a:lnTo>
                <a:lnTo>
                  <a:pt x="3505200" y="3476533"/>
                </a:lnTo>
                <a:lnTo>
                  <a:pt x="3505200" y="3486380"/>
                </a:lnTo>
                <a:lnTo>
                  <a:pt x="6640735" y="349719"/>
                </a:lnTo>
                <a:lnTo>
                  <a:pt x="6655858" y="373993"/>
                </a:lnTo>
                <a:lnTo>
                  <a:pt x="3505200" y="3525783"/>
                </a:lnTo>
                <a:lnTo>
                  <a:pt x="3505200" y="3535630"/>
                </a:lnTo>
                <a:lnTo>
                  <a:pt x="6659638" y="380059"/>
                </a:lnTo>
                <a:lnTo>
                  <a:pt x="6674761" y="404332"/>
                </a:lnTo>
                <a:lnTo>
                  <a:pt x="3505200" y="3575031"/>
                </a:lnTo>
                <a:lnTo>
                  <a:pt x="3505200" y="3584880"/>
                </a:lnTo>
                <a:lnTo>
                  <a:pt x="6678541" y="410399"/>
                </a:lnTo>
                <a:lnTo>
                  <a:pt x="6693663" y="434672"/>
                </a:lnTo>
                <a:lnTo>
                  <a:pt x="3505200" y="3624281"/>
                </a:lnTo>
                <a:lnTo>
                  <a:pt x="3505200" y="3634129"/>
                </a:lnTo>
                <a:lnTo>
                  <a:pt x="6697443" y="440739"/>
                </a:lnTo>
                <a:lnTo>
                  <a:pt x="6710542" y="461764"/>
                </a:lnTo>
                <a:lnTo>
                  <a:pt x="6712974" y="464604"/>
                </a:lnTo>
                <a:lnTo>
                  <a:pt x="3505200" y="3673530"/>
                </a:lnTo>
                <a:lnTo>
                  <a:pt x="3505200" y="3683379"/>
                </a:lnTo>
                <a:lnTo>
                  <a:pt x="6717515" y="469909"/>
                </a:lnTo>
                <a:lnTo>
                  <a:pt x="6735685" y="491134"/>
                </a:lnTo>
                <a:lnTo>
                  <a:pt x="3505200" y="3722780"/>
                </a:lnTo>
                <a:lnTo>
                  <a:pt x="3505200" y="3732629"/>
                </a:lnTo>
                <a:lnTo>
                  <a:pt x="6740227" y="496440"/>
                </a:lnTo>
                <a:lnTo>
                  <a:pt x="6758397" y="517665"/>
                </a:lnTo>
                <a:lnTo>
                  <a:pt x="3505200" y="3772030"/>
                </a:lnTo>
                <a:lnTo>
                  <a:pt x="3505200" y="3781878"/>
                </a:lnTo>
                <a:lnTo>
                  <a:pt x="6762938" y="522970"/>
                </a:lnTo>
                <a:lnTo>
                  <a:pt x="6781108" y="544194"/>
                </a:lnTo>
                <a:lnTo>
                  <a:pt x="3505200" y="3821280"/>
                </a:lnTo>
                <a:lnTo>
                  <a:pt x="3505200" y="3831128"/>
                </a:lnTo>
                <a:lnTo>
                  <a:pt x="6785650" y="549500"/>
                </a:lnTo>
                <a:lnTo>
                  <a:pt x="6803819" y="570724"/>
                </a:lnTo>
                <a:lnTo>
                  <a:pt x="3505200" y="3870529"/>
                </a:lnTo>
                <a:lnTo>
                  <a:pt x="3505200" y="3880378"/>
                </a:lnTo>
                <a:lnTo>
                  <a:pt x="6808389" y="576001"/>
                </a:lnTo>
                <a:lnTo>
                  <a:pt x="6828049" y="595736"/>
                </a:lnTo>
                <a:lnTo>
                  <a:pt x="3505200" y="3919779"/>
                </a:lnTo>
                <a:lnTo>
                  <a:pt x="3505200" y="3929626"/>
                </a:lnTo>
                <a:lnTo>
                  <a:pt x="6832963" y="600668"/>
                </a:lnTo>
                <a:lnTo>
                  <a:pt x="6852622" y="620403"/>
                </a:lnTo>
                <a:lnTo>
                  <a:pt x="3505200" y="3969028"/>
                </a:lnTo>
                <a:lnTo>
                  <a:pt x="3505200" y="3978876"/>
                </a:lnTo>
                <a:lnTo>
                  <a:pt x="6857536" y="625336"/>
                </a:lnTo>
                <a:lnTo>
                  <a:pt x="6877196" y="645070"/>
                </a:lnTo>
                <a:lnTo>
                  <a:pt x="3505200" y="4018277"/>
                </a:lnTo>
                <a:lnTo>
                  <a:pt x="3505200" y="4028126"/>
                </a:lnTo>
                <a:lnTo>
                  <a:pt x="6882110" y="650003"/>
                </a:lnTo>
                <a:lnTo>
                  <a:pt x="6901769" y="669737"/>
                </a:lnTo>
                <a:lnTo>
                  <a:pt x="3505200" y="4067527"/>
                </a:lnTo>
                <a:lnTo>
                  <a:pt x="3505200" y="4077377"/>
                </a:lnTo>
                <a:lnTo>
                  <a:pt x="6906684" y="674670"/>
                </a:lnTo>
                <a:lnTo>
                  <a:pt x="6926343" y="694405"/>
                </a:lnTo>
                <a:lnTo>
                  <a:pt x="3505200" y="4116777"/>
                </a:lnTo>
                <a:lnTo>
                  <a:pt x="3505200" y="4126625"/>
                </a:lnTo>
                <a:lnTo>
                  <a:pt x="6931257" y="699337"/>
                </a:lnTo>
                <a:lnTo>
                  <a:pt x="6950917" y="719072"/>
                </a:lnTo>
                <a:lnTo>
                  <a:pt x="3505200" y="4166028"/>
                </a:lnTo>
                <a:lnTo>
                  <a:pt x="3505200" y="4175875"/>
                </a:lnTo>
                <a:lnTo>
                  <a:pt x="6955830" y="724005"/>
                </a:lnTo>
                <a:lnTo>
                  <a:pt x="6975490" y="743739"/>
                </a:lnTo>
                <a:lnTo>
                  <a:pt x="3530496" y="4189971"/>
                </a:lnTo>
                <a:lnTo>
                  <a:pt x="3535418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err="1">
              <a:solidFill>
                <a:schemeClr val="tx1"/>
              </a:solidFill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136265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0359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91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495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811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831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78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60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3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9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16.03.2022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054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54C30208-88C2-4C40-9091-7771110E3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SIN-Greenhouse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AA8E44D-55B5-6748-9DB5-90A9875100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64612" y="4750893"/>
            <a:ext cx="4087305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err="1">
                <a:solidFill>
                  <a:schemeClr val="tx1"/>
                </a:solidFill>
                <a:latin typeface="+mn-lt"/>
                <a:cs typeface="+mn-cs"/>
              </a:rPr>
              <a:t>Projectweek</a:t>
            </a:r>
            <a:r>
              <a:rPr lang="en-US" sz="2000">
                <a:solidFill>
                  <a:schemeClr val="tx1"/>
                </a:solidFill>
                <a:latin typeface="+mn-lt"/>
                <a:cs typeface="+mn-cs"/>
              </a:rPr>
              <a:t> 2022 - Sprint 1</a:t>
            </a:r>
          </a:p>
        </p:txBody>
      </p:sp>
      <p:pic>
        <p:nvPicPr>
          <p:cNvPr id="9" name="Tijdelijke aanduiding voor afbeelding 8" descr="Afbeelding met gras, lucht, buiten, veld&#10;&#10;Automatisch gegenereerde beschrijving">
            <a:extLst>
              <a:ext uri="{FF2B5EF4-FFF2-40B4-BE49-F238E27FC236}">
                <a16:creationId xmlns:a16="http://schemas.microsoft.com/office/drawing/2014/main" id="{D2BF96A5-6CC2-494E-9705-BB487A3DCEC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95" r="15794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12446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2FBD6E-1FE6-4AEF-A705-7222F69B5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0143" y="931849"/>
            <a:ext cx="9169012" cy="481631"/>
          </a:xfrm>
        </p:spPr>
        <p:txBody>
          <a:bodyPr/>
          <a:lstStyle/>
          <a:p>
            <a:r>
              <a:rPr lang="en-US"/>
              <a:t>Het project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FFC91-35C7-4089-84FC-3ED0E185AC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09188" y="1413480"/>
            <a:ext cx="8544612" cy="307127"/>
          </a:xfrm>
        </p:spPr>
        <p:txBody>
          <a:bodyPr>
            <a:normAutofit lnSpcReduction="10000"/>
          </a:bodyPr>
          <a:lstStyle/>
          <a:p>
            <a:r>
              <a:rPr lang="en-US"/>
              <a:t>Problem Statement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015979-C079-4864-BD14-AB641E325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7"/>
            <a:ext cx="9769306" cy="3948197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nl-NL"/>
              <a:t>Welk probleem probeert het project op te lossen?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/>
              <a:t>Het meten van de temperatuur in een serre.</a:t>
            </a:r>
            <a:endParaRPr lang="nl-NL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/>
              <a:t>Weergeven van de temperatuur op een dashboard.</a:t>
            </a:r>
            <a:endParaRPr lang="nl-NL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/>
              <a:t>Manipuleren van de temperatuur.</a:t>
            </a:r>
          </a:p>
          <a:p>
            <a:pPr marL="0" indent="0">
              <a:buNone/>
            </a:pPr>
            <a:r>
              <a:rPr lang="nl-NL"/>
              <a:t>Wat is er bijzonder aan het project?</a:t>
            </a:r>
            <a:endParaRPr lang="nl-NL">
              <a:cs typeface="Calibri"/>
            </a:endParaRPr>
          </a:p>
          <a:p>
            <a:pPr marL="285750" indent="-285750"/>
            <a:r>
              <a:rPr lang="nl-NL"/>
              <a:t>Gegevens manipuleren zonder deze op de webpagina te tonen.</a:t>
            </a:r>
            <a:br>
              <a:rPr lang="nl-NL"/>
            </a:br>
            <a:r>
              <a:rPr lang="en-US"/>
              <a:t>Dit </a:t>
            </a:r>
            <a:r>
              <a:rPr lang="en-US" err="1"/>
              <a:t>zorgt</a:t>
            </a:r>
            <a:r>
              <a:rPr lang="en-US"/>
              <a:t> </a:t>
            </a:r>
            <a:r>
              <a:rPr lang="en-US" err="1"/>
              <a:t>ervoor</a:t>
            </a:r>
            <a:r>
              <a:rPr lang="en-US"/>
              <a:t> </a:t>
            </a:r>
            <a:r>
              <a:rPr lang="en-US" err="1"/>
              <a:t>dat</a:t>
            </a:r>
            <a:r>
              <a:rPr lang="en-US"/>
              <a:t> de motor </a:t>
            </a:r>
            <a:r>
              <a:rPr lang="en-US" err="1"/>
              <a:t>en</a:t>
            </a:r>
            <a:r>
              <a:rPr lang="en-US"/>
              <a:t> het </a:t>
            </a:r>
            <a:r>
              <a:rPr lang="en-US" err="1"/>
              <a:t>verwarmings</a:t>
            </a:r>
            <a:r>
              <a:rPr lang="en-US"/>
              <a:t> element van status </a:t>
            </a:r>
            <a:r>
              <a:rPr lang="en-US" err="1"/>
              <a:t>kunnen</a:t>
            </a:r>
            <a:r>
              <a:rPr lang="en-US"/>
              <a:t> </a:t>
            </a:r>
            <a:r>
              <a:rPr lang="en-US" err="1"/>
              <a:t>veranderen</a:t>
            </a:r>
            <a:r>
              <a:rPr lang="en-US"/>
              <a:t>. </a:t>
            </a: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258357-8EE4-4C7D-9B11-D24DCCEA7A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273319"/>
            <a:ext cx="211203" cy="789864"/>
          </a:xfrm>
        </p:spPr>
        <p:txBody>
          <a:bodyPr/>
          <a:lstStyle/>
          <a:p>
            <a:r>
              <a:rPr lang="en-US"/>
              <a:t>Het project</a:t>
            </a:r>
          </a:p>
        </p:txBody>
      </p:sp>
    </p:spTree>
    <p:extLst>
      <p:ext uri="{BB962C8B-B14F-4D97-AF65-F5344CB8AC3E}">
        <p14:creationId xmlns:p14="http://schemas.microsoft.com/office/powerpoint/2010/main" val="1954295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5BF4FC-0B74-482C-BA35-DBB48762F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8712" y="931850"/>
            <a:ext cx="9169012" cy="481631"/>
          </a:xfrm>
        </p:spPr>
        <p:txBody>
          <a:bodyPr/>
          <a:lstStyle/>
          <a:p>
            <a:r>
              <a:rPr lang="en-US"/>
              <a:t>Het </a:t>
            </a:r>
            <a:r>
              <a:rPr lang="nl-BE"/>
              <a:t>doel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5456-5F8E-40DC-BA5A-195D8FD9BA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9761" y="1413481"/>
            <a:ext cx="8554039" cy="307127"/>
          </a:xfrm>
        </p:spPr>
        <p:txBody>
          <a:bodyPr>
            <a:normAutofit lnSpcReduction="10000"/>
          </a:bodyPr>
          <a:lstStyle/>
          <a:p>
            <a:r>
              <a:rPr lang="en-US"/>
              <a:t>Goal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7E219-AFAD-43F6-978B-E24FE828C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7764915" cy="188582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nl-NL"/>
              <a:t>Wat is het hoofddoel van het project?</a:t>
            </a:r>
          </a:p>
          <a:p>
            <a:r>
              <a:rPr lang="nl-NL"/>
              <a:t>Het doel is om de temperatuur weer te geven op een dashboard en deze te manipuleren.</a:t>
            </a:r>
          </a:p>
          <a:p>
            <a:pPr marL="0" indent="0">
              <a:buNone/>
            </a:pPr>
            <a:r>
              <a:rPr lang="nl-NL"/>
              <a:t>Wat zijn secundaire doelen van het project? </a:t>
            </a:r>
          </a:p>
          <a:p>
            <a:r>
              <a:rPr lang="nl-NL"/>
              <a:t>Het beveiligen van het systeem zodat de data niet meer kan worden gemanipuleerd.</a:t>
            </a:r>
          </a:p>
          <a:p>
            <a:r>
              <a:rPr lang="nl-NL"/>
              <a:t>Analoge temperatuursensoren aansluiten om te vergelijken.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223881-3800-4326-9B09-3B45D3F669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396750"/>
            <a:ext cx="211203" cy="666433"/>
          </a:xfrm>
        </p:spPr>
        <p:txBody>
          <a:bodyPr/>
          <a:lstStyle/>
          <a:p>
            <a:r>
              <a:rPr lang="en-US"/>
              <a:t>Het </a:t>
            </a:r>
            <a:r>
              <a:rPr lang="en-US" err="1"/>
              <a:t>doel</a:t>
            </a:r>
            <a:endParaRPr lang="en-US"/>
          </a:p>
        </p:txBody>
      </p:sp>
      <p:pic>
        <p:nvPicPr>
          <p:cNvPr id="2" name="Afbeelding 6">
            <a:extLst>
              <a:ext uri="{FF2B5EF4-FFF2-40B4-BE49-F238E27FC236}">
                <a16:creationId xmlns:a16="http://schemas.microsoft.com/office/drawing/2014/main" id="{B5FCBA32-7D9C-45F4-AA70-8B738F2BF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508" y="4129191"/>
            <a:ext cx="10545416" cy="180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875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2FBD6E-1FE6-4AEF-A705-7222F69B5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0813" y="921206"/>
            <a:ext cx="9169012" cy="481631"/>
          </a:xfrm>
        </p:spPr>
        <p:txBody>
          <a:bodyPr/>
          <a:lstStyle/>
          <a:p>
            <a:r>
              <a:rPr lang="nl-BE"/>
              <a:t>Analyse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FFC91-35C7-4089-84FC-3ED0E185AC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7469" y="1413481"/>
            <a:ext cx="8516331" cy="307127"/>
          </a:xfrm>
        </p:spPr>
        <p:txBody>
          <a:bodyPr>
            <a:normAutofit lnSpcReduction="10000"/>
          </a:bodyPr>
          <a:lstStyle/>
          <a:p>
            <a:r>
              <a:rPr lang="en-US"/>
              <a:t>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015979-C079-4864-BD14-AB641E325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9769306" cy="3948196"/>
          </a:xfrm>
        </p:spPr>
        <p:txBody>
          <a:bodyPr vert="horz" lIns="0" tIns="0" rIns="0" bIns="0" rtlCol="0" anchor="t">
            <a:normAutofit fontScale="92500" lnSpcReduction="20000"/>
          </a:bodyPr>
          <a:lstStyle/>
          <a:p>
            <a:r>
              <a:rPr lang="nl-NL"/>
              <a:t>Wat zijn de beperkingen van het probleem?</a:t>
            </a:r>
          </a:p>
          <a:p>
            <a:pPr lvl="1"/>
            <a:r>
              <a:rPr lang="nl-NL"/>
              <a:t>Eventueel een tweede </a:t>
            </a:r>
            <a:r>
              <a:rPr lang="nl-NL" err="1"/>
              <a:t>Raspberry</a:t>
            </a:r>
            <a:r>
              <a:rPr lang="nl-NL"/>
              <a:t> Pi nodig hebben. Dit omdat we op verschillende poorten moeten werken. Voorlopig lukt het nog op 1.</a:t>
            </a:r>
            <a:endParaRPr lang="nl-NL">
              <a:cs typeface="Calibri"/>
            </a:endParaRPr>
          </a:p>
          <a:p>
            <a:r>
              <a:rPr lang="nl-NL"/>
              <a:t>Welke criteria zijn belangrijk, welke zijn leuk om te hebben?</a:t>
            </a:r>
            <a:endParaRPr lang="nl-NL">
              <a:cs typeface="Calibri" panose="020F0502020204030204"/>
            </a:endParaRPr>
          </a:p>
          <a:p>
            <a:pPr lvl="1"/>
            <a:r>
              <a:rPr lang="nl-NL">
                <a:cs typeface="Calibri" panose="020F0502020204030204"/>
              </a:rPr>
              <a:t>Dat de data makkelijk aan te passen is</a:t>
            </a:r>
          </a:p>
          <a:p>
            <a:pPr lvl="1"/>
            <a:r>
              <a:rPr lang="nl-NL">
                <a:cs typeface="Calibri" panose="020F0502020204030204"/>
              </a:rPr>
              <a:t>Data goed wordt weergegeven.</a:t>
            </a:r>
          </a:p>
          <a:p>
            <a:r>
              <a:rPr lang="nl-NL"/>
              <a:t>Welke technologische oplossingen zijn er voor deze beperkingen / criteria?</a:t>
            </a:r>
            <a:endParaRPr lang="nl-NL">
              <a:cs typeface="Calibri"/>
            </a:endParaRPr>
          </a:p>
          <a:p>
            <a:pPr lvl="1"/>
            <a:r>
              <a:rPr lang="nl-NL">
                <a:cs typeface="Calibri"/>
              </a:rPr>
              <a:t>Eenvoudige besturing op de security app. </a:t>
            </a:r>
          </a:p>
          <a:p>
            <a:pPr lvl="1"/>
            <a:r>
              <a:rPr lang="nl-NL">
                <a:cs typeface="Calibri"/>
              </a:rPr>
              <a:t>Goed overzicht bewaren. Af en toe rond vragen of data goed overkomt aan de klant.</a:t>
            </a:r>
          </a:p>
          <a:p>
            <a:r>
              <a:rPr lang="nl-NL"/>
              <a:t>Welke technologische oplossing is de beste en waarom?</a:t>
            </a:r>
            <a:endParaRPr lang="nl-NL">
              <a:cs typeface="Calibri" panose="020F0502020204030204"/>
            </a:endParaRPr>
          </a:p>
          <a:p>
            <a:endParaRPr lang="nl-NL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258357-8EE4-4C7D-9B11-D24DCCEA7A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436825"/>
            <a:ext cx="211203" cy="626358"/>
          </a:xfrm>
        </p:spPr>
        <p:txBody>
          <a:bodyPr/>
          <a:lstStyle/>
          <a:p>
            <a:r>
              <a:rPr lang="en-US" err="1"/>
              <a:t>Analyse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89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5BF4FC-0B74-482C-BA35-DBB48762F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931850"/>
            <a:ext cx="9169012" cy="481631"/>
          </a:xfrm>
        </p:spPr>
        <p:txBody>
          <a:bodyPr/>
          <a:lstStyle/>
          <a:p>
            <a:r>
              <a:rPr lang="nl-BE"/>
              <a:t>Implementatie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5456-5F8E-40DC-BA5A-195D8FD9BA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9761" y="1413481"/>
            <a:ext cx="8554039" cy="307127"/>
          </a:xfrm>
        </p:spPr>
        <p:txBody>
          <a:bodyPr>
            <a:normAutofit lnSpcReduction="10000"/>
          </a:bodyPr>
          <a:lstStyle/>
          <a:p>
            <a:r>
              <a:rPr lang="en-US"/>
              <a:t>Implementation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7E219-AFAD-43F6-978B-E24FE828C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97757" y="2095937"/>
            <a:ext cx="5578306" cy="4581088"/>
          </a:xfrm>
        </p:spPr>
        <p:txBody>
          <a:bodyPr vert="horz" lIns="0" tIns="0" rIns="0" bIns="0" rtlCol="0" anchor="t">
            <a:normAutofit fontScale="70000" lnSpcReduction="20000"/>
          </a:bodyPr>
          <a:lstStyle/>
          <a:p>
            <a:pPr marL="0" indent="0">
              <a:buNone/>
            </a:pPr>
            <a:r>
              <a:rPr lang="nl-NL"/>
              <a:t>In het midden staat een </a:t>
            </a:r>
            <a:r>
              <a:rPr lang="nl-NL" err="1"/>
              <a:t>Raspberry</a:t>
            </a:r>
            <a:r>
              <a:rPr lang="nl-NL"/>
              <a:t> Pi.</a:t>
            </a:r>
            <a:br>
              <a:rPr lang="nl-NL"/>
            </a:br>
            <a:r>
              <a:rPr lang="nl-NL"/>
              <a:t>- Deze is aangesloten met een </a:t>
            </a:r>
            <a:r>
              <a:rPr lang="nl-NL" err="1"/>
              <a:t>plc</a:t>
            </a:r>
            <a:r>
              <a:rPr lang="nl-NL"/>
              <a:t>. Waaraan er twee temperatuursensoren (binnen/buiten), een motor en een verwarmingselement zijn op aangesloten. </a:t>
            </a:r>
            <a:br>
              <a:rPr lang="nl-NL"/>
            </a:br>
            <a:r>
              <a:rPr lang="nl-NL"/>
              <a:t>- Er zijn twee analoge temperatuursensoren (binnen/ buiten)  aangesloten die om te vergelijken met de temperaturen die de </a:t>
            </a:r>
            <a:r>
              <a:rPr lang="nl-NL" err="1"/>
              <a:t>plc</a:t>
            </a:r>
            <a:r>
              <a:rPr lang="nl-NL"/>
              <a:t> geeft.</a:t>
            </a:r>
            <a:br>
              <a:rPr lang="nl-NL"/>
            </a:br>
            <a:r>
              <a:rPr lang="nl-NL"/>
              <a:t>- Op de Pi staat een MQTT-broker (</a:t>
            </a:r>
            <a:r>
              <a:rPr lang="nl-NL" err="1"/>
              <a:t>Mosquitto</a:t>
            </a:r>
            <a:r>
              <a:rPr lang="nl-NL"/>
              <a:t>). Deze om te communiceren met de </a:t>
            </a:r>
            <a:r>
              <a:rPr lang="nl-NL" err="1"/>
              <a:t>plc</a:t>
            </a:r>
            <a:r>
              <a:rPr lang="nl-NL"/>
              <a:t>. De temperaturen terug te krijgen en de status van de elementen. Dit over </a:t>
            </a:r>
            <a:r>
              <a:rPr lang="nl-NL" err="1">
                <a:ea typeface="+mn-lt"/>
                <a:cs typeface="+mn-lt"/>
              </a:rPr>
              <a:t>profi</a:t>
            </a:r>
            <a:r>
              <a:rPr lang="nl-NL">
                <a:ea typeface="+mn-lt"/>
                <a:cs typeface="+mn-lt"/>
              </a:rPr>
              <a:t>-net.</a:t>
            </a:r>
            <a:br>
              <a:rPr lang="nl-NL"/>
            </a:br>
            <a:r>
              <a:rPr lang="nl-NL"/>
              <a:t>- Hiervoor zijn er twee monitoren verbonden met de Pi. Een dashboard om de temperatuur in weer te geven en de status van de elementen. Dit via Node Red. </a:t>
            </a:r>
            <a:br>
              <a:rPr lang="nl-NL"/>
            </a:br>
            <a:r>
              <a:rPr lang="nl-NL"/>
              <a:t>-Een security app dient om de temperatuur te manipuleren. Zodat valse info kan sturen zodat het niet meer functioneert zoals het moet.</a:t>
            </a:r>
            <a:endParaRPr lang="nl-NL">
              <a:cs typeface="Calibri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223881-3800-4326-9B09-3B45D3F669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121033"/>
            <a:ext cx="211203" cy="942150"/>
          </a:xfrm>
        </p:spPr>
        <p:txBody>
          <a:bodyPr/>
          <a:lstStyle/>
          <a:p>
            <a:r>
              <a:rPr lang="en-US" err="1"/>
              <a:t>Implementatie</a:t>
            </a:r>
            <a:endParaRPr lang="en-US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C3B90317-B124-4593-B24D-01B19E47F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063" y="1961787"/>
            <a:ext cx="5215937" cy="381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674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5BF4FC-0B74-482C-BA35-DBB48762F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411" y="931850"/>
            <a:ext cx="9169012" cy="481631"/>
          </a:xfrm>
        </p:spPr>
        <p:txBody>
          <a:bodyPr/>
          <a:lstStyle/>
          <a:p>
            <a:r>
              <a:rPr lang="nl-BE"/>
              <a:t>Volgende</a:t>
            </a:r>
            <a:r>
              <a:rPr lang="en-US"/>
              <a:t> sprint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5456-5F8E-40DC-BA5A-195D8FD9BA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9761" y="1413481"/>
            <a:ext cx="8554039" cy="307127"/>
          </a:xfrm>
        </p:spPr>
        <p:txBody>
          <a:bodyPr>
            <a:normAutofit lnSpcReduction="10000"/>
          </a:bodyPr>
          <a:lstStyle/>
          <a:p>
            <a:r>
              <a:rPr lang="en-US"/>
              <a:t>Future 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7E219-AFAD-43F6-978B-E24FE828C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9835981" cy="3948196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nl-NL"/>
              <a:t>Wat zijn de doelen voor de volgende sprint?</a:t>
            </a:r>
          </a:p>
          <a:p>
            <a:pPr lvl="1"/>
            <a:r>
              <a:rPr lang="nl-NL"/>
              <a:t>Het effectief aansluiten van de </a:t>
            </a:r>
            <a:r>
              <a:rPr lang="nl-NL" err="1"/>
              <a:t>plc</a:t>
            </a:r>
            <a:r>
              <a:rPr lang="nl-NL"/>
              <a:t> aan de pi.</a:t>
            </a:r>
            <a:endParaRPr lang="nl-NL">
              <a:cs typeface="Calibri"/>
            </a:endParaRPr>
          </a:p>
          <a:p>
            <a:pPr lvl="1"/>
            <a:r>
              <a:rPr lang="nl-NL"/>
              <a:t>Beveiligen van het project.</a:t>
            </a:r>
            <a:endParaRPr lang="nl-NL">
              <a:cs typeface="Calibri"/>
            </a:endParaRPr>
          </a:p>
          <a:p>
            <a:r>
              <a:rPr lang="nl-NL"/>
              <a:t>Wie gaat wat doen?</a:t>
            </a:r>
            <a:endParaRPr lang="nl-NL">
              <a:cs typeface="Calibri"/>
            </a:endParaRPr>
          </a:p>
          <a:p>
            <a:pPr lvl="1"/>
            <a:r>
              <a:rPr lang="nl-NL">
                <a:cs typeface="Calibri"/>
              </a:rPr>
              <a:t>Temperatuur sensor analoog --&gt; pi : Matias, Emiel</a:t>
            </a:r>
          </a:p>
          <a:p>
            <a:pPr lvl="1"/>
            <a:r>
              <a:rPr lang="nl-NL" err="1">
                <a:cs typeface="Calibri"/>
              </a:rPr>
              <a:t>Mqtt</a:t>
            </a:r>
            <a:r>
              <a:rPr lang="nl-NL">
                <a:cs typeface="Calibri"/>
              </a:rPr>
              <a:t> webpagina html, </a:t>
            </a:r>
            <a:r>
              <a:rPr lang="nl-NL" err="1">
                <a:cs typeface="Calibri"/>
              </a:rPr>
              <a:t>css</a:t>
            </a:r>
            <a:r>
              <a:rPr lang="nl-NL">
                <a:cs typeface="Calibri"/>
              </a:rPr>
              <a:t>, </a:t>
            </a:r>
            <a:r>
              <a:rPr lang="nl-NL" err="1">
                <a:cs typeface="Calibri"/>
              </a:rPr>
              <a:t>js</a:t>
            </a:r>
            <a:r>
              <a:rPr lang="nl-NL">
                <a:cs typeface="Calibri"/>
              </a:rPr>
              <a:t> : Maxim</a:t>
            </a:r>
          </a:p>
          <a:p>
            <a:pPr lvl="1"/>
            <a:r>
              <a:rPr lang="nl-NL">
                <a:cs typeface="Calibri"/>
              </a:rPr>
              <a:t>Node-red afwerken GUI: Matias</a:t>
            </a:r>
          </a:p>
          <a:p>
            <a:pPr lvl="1"/>
            <a:r>
              <a:rPr lang="nl-NL">
                <a:cs typeface="Calibri"/>
              </a:rPr>
              <a:t>Node-red </a:t>
            </a:r>
            <a:r>
              <a:rPr lang="nl-NL" err="1">
                <a:cs typeface="Calibri" panose="020F0502020204030204"/>
              </a:rPr>
              <a:t>mqtt</a:t>
            </a:r>
            <a:r>
              <a:rPr lang="nl-NL">
                <a:cs typeface="Calibri" panose="020F0502020204030204"/>
              </a:rPr>
              <a:t> </a:t>
            </a:r>
            <a:r>
              <a:rPr lang="nl-NL" err="1">
                <a:cs typeface="Calibri" panose="020F0502020204030204"/>
              </a:rPr>
              <a:t>json</a:t>
            </a:r>
            <a:r>
              <a:rPr lang="nl-NL">
                <a:cs typeface="Calibri" panose="020F0502020204030204"/>
              </a:rPr>
              <a:t> uitlezen: Emiel</a:t>
            </a:r>
          </a:p>
          <a:p>
            <a:pPr lvl="1"/>
            <a:r>
              <a:rPr lang="nl-NL">
                <a:cs typeface="Calibri" panose="020F0502020204030204"/>
              </a:rPr>
              <a:t>Netwerk monitor : Matias,  Emiel, Maxim</a:t>
            </a:r>
          </a:p>
          <a:p>
            <a:pPr lvl="1"/>
            <a:endParaRPr lang="nl-NL">
              <a:cs typeface="Calibri" panose="020F0502020204030204"/>
            </a:endParaRPr>
          </a:p>
          <a:p>
            <a:endParaRPr lang="nl-NL">
              <a:cs typeface="Calibri" panose="020F0502020204030204"/>
            </a:endParaRPr>
          </a:p>
          <a:p>
            <a:pPr marL="0" indent="0">
              <a:buNone/>
            </a:pPr>
            <a:endParaRPr lang="nl-NL">
              <a:cs typeface="Calibri" panose="020F0502020204030204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223881-3800-4326-9B09-3B45D3F669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045693"/>
            <a:ext cx="211203" cy="1017490"/>
          </a:xfrm>
        </p:spPr>
        <p:txBody>
          <a:bodyPr/>
          <a:lstStyle/>
          <a:p>
            <a:r>
              <a:rPr lang="en-US" err="1"/>
              <a:t>Volgende</a:t>
            </a:r>
            <a:r>
              <a:rPr lang="en-US"/>
              <a:t> sprint</a:t>
            </a:r>
          </a:p>
        </p:txBody>
      </p:sp>
    </p:spTree>
    <p:extLst>
      <p:ext uri="{BB962C8B-B14F-4D97-AF65-F5344CB8AC3E}">
        <p14:creationId xmlns:p14="http://schemas.microsoft.com/office/powerpoint/2010/main" val="280548940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Kantoorthema</vt:lpstr>
      <vt:lpstr>SIN-Greenhouse</vt:lpstr>
      <vt:lpstr>Het project</vt:lpstr>
      <vt:lpstr>Het doel</vt:lpstr>
      <vt:lpstr>Analyse</vt:lpstr>
      <vt:lpstr>Implementatie</vt:lpstr>
      <vt:lpstr>Volgende sprint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revision>1</cp:revision>
  <dcterms:created xsi:type="dcterms:W3CDTF">2022-03-15T18:17:15Z</dcterms:created>
  <dcterms:modified xsi:type="dcterms:W3CDTF">2022-03-16T09:51:21Z</dcterms:modified>
</cp:coreProperties>
</file>

<file path=docProps/thumbnail.jpeg>
</file>